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0.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Layouts/slideLayout2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notesSlides/notesSlide1.xml" ContentType="application/vnd.openxmlformats-officedocument.presentationml.notesSlide+xml"/>
  <Override PartName="/ppt/slideLayouts/slideLayout19.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4.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handoutMasters/handoutMaster1.xml" ContentType="application/vnd.openxmlformats-officedocument.presentationml.handoutMaster+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Lst>
  <p:notesMasterIdLst>
    <p:notesMasterId r:id="rId16"/>
  </p:notesMasterIdLst>
  <p:handoutMasterIdLst>
    <p:handoutMasterId r:id="rId17"/>
  </p:handoutMasterIdLst>
  <p:sldIdLst>
    <p:sldId id="291" r:id="rId3"/>
    <p:sldId id="612" r:id="rId4"/>
    <p:sldId id="613" r:id="rId5"/>
    <p:sldId id="614" r:id="rId6"/>
    <p:sldId id="615" r:id="rId7"/>
    <p:sldId id="616" r:id="rId8"/>
    <p:sldId id="617" r:id="rId9"/>
    <p:sldId id="618" r:id="rId10"/>
    <p:sldId id="619" r:id="rId11"/>
    <p:sldId id="620" r:id="rId12"/>
    <p:sldId id="621" r:id="rId13"/>
    <p:sldId id="622" r:id="rId14"/>
    <p:sldId id="537" r:id="rId15"/>
  </p:sldIdLst>
  <p:sldSz cx="9144000" cy="6858000" type="screen4x3"/>
  <p:notesSz cx="6797675" cy="9926638"/>
  <p:defaultTextStyle>
    <a:defPPr>
      <a:defRPr lang="de-AT"/>
    </a:defPPr>
    <a:lvl1pPr algn="l" rtl="0" fontAlgn="base">
      <a:spcBef>
        <a:spcPct val="0"/>
      </a:spcBef>
      <a:spcAft>
        <a:spcPct val="0"/>
      </a:spcAft>
      <a:defRPr sz="2400" b="1" kern="1200">
        <a:solidFill>
          <a:schemeClr val="bg1"/>
        </a:solidFill>
        <a:latin typeface="Arial" charset="0"/>
        <a:ea typeface="+mn-ea"/>
        <a:cs typeface="+mn-cs"/>
      </a:defRPr>
    </a:lvl1pPr>
    <a:lvl2pPr marL="457200" algn="l" rtl="0" fontAlgn="base">
      <a:spcBef>
        <a:spcPct val="0"/>
      </a:spcBef>
      <a:spcAft>
        <a:spcPct val="0"/>
      </a:spcAft>
      <a:defRPr sz="2400" b="1" kern="1200">
        <a:solidFill>
          <a:schemeClr val="bg1"/>
        </a:solidFill>
        <a:latin typeface="Arial" charset="0"/>
        <a:ea typeface="+mn-ea"/>
        <a:cs typeface="+mn-cs"/>
      </a:defRPr>
    </a:lvl2pPr>
    <a:lvl3pPr marL="914400" algn="l" rtl="0" fontAlgn="base">
      <a:spcBef>
        <a:spcPct val="0"/>
      </a:spcBef>
      <a:spcAft>
        <a:spcPct val="0"/>
      </a:spcAft>
      <a:defRPr sz="2400" b="1" kern="1200">
        <a:solidFill>
          <a:schemeClr val="bg1"/>
        </a:solidFill>
        <a:latin typeface="Arial" charset="0"/>
        <a:ea typeface="+mn-ea"/>
        <a:cs typeface="+mn-cs"/>
      </a:defRPr>
    </a:lvl3pPr>
    <a:lvl4pPr marL="1371600" algn="l" rtl="0" fontAlgn="base">
      <a:spcBef>
        <a:spcPct val="0"/>
      </a:spcBef>
      <a:spcAft>
        <a:spcPct val="0"/>
      </a:spcAft>
      <a:defRPr sz="2400" b="1" kern="1200">
        <a:solidFill>
          <a:schemeClr val="bg1"/>
        </a:solidFill>
        <a:latin typeface="Arial" charset="0"/>
        <a:ea typeface="+mn-ea"/>
        <a:cs typeface="+mn-cs"/>
      </a:defRPr>
    </a:lvl4pPr>
    <a:lvl5pPr marL="1828800" algn="l" rtl="0" fontAlgn="base">
      <a:spcBef>
        <a:spcPct val="0"/>
      </a:spcBef>
      <a:spcAft>
        <a:spcPct val="0"/>
      </a:spcAft>
      <a:defRPr sz="2400" b="1" kern="1200">
        <a:solidFill>
          <a:schemeClr val="bg1"/>
        </a:solidFill>
        <a:latin typeface="Arial" charset="0"/>
        <a:ea typeface="+mn-ea"/>
        <a:cs typeface="+mn-cs"/>
      </a:defRPr>
    </a:lvl5pPr>
    <a:lvl6pPr marL="2286000" algn="l" defTabSz="914400" rtl="0" eaLnBrk="1" latinLnBrk="0" hangingPunct="1">
      <a:defRPr sz="2400" b="1" kern="1200">
        <a:solidFill>
          <a:schemeClr val="bg1"/>
        </a:solidFill>
        <a:latin typeface="Arial" charset="0"/>
        <a:ea typeface="+mn-ea"/>
        <a:cs typeface="+mn-cs"/>
      </a:defRPr>
    </a:lvl6pPr>
    <a:lvl7pPr marL="2743200" algn="l" defTabSz="914400" rtl="0" eaLnBrk="1" latinLnBrk="0" hangingPunct="1">
      <a:defRPr sz="2400" b="1" kern="1200">
        <a:solidFill>
          <a:schemeClr val="bg1"/>
        </a:solidFill>
        <a:latin typeface="Arial" charset="0"/>
        <a:ea typeface="+mn-ea"/>
        <a:cs typeface="+mn-cs"/>
      </a:defRPr>
    </a:lvl7pPr>
    <a:lvl8pPr marL="3200400" algn="l" defTabSz="914400" rtl="0" eaLnBrk="1" latinLnBrk="0" hangingPunct="1">
      <a:defRPr sz="2400" b="1" kern="1200">
        <a:solidFill>
          <a:schemeClr val="bg1"/>
        </a:solidFill>
        <a:latin typeface="Arial" charset="0"/>
        <a:ea typeface="+mn-ea"/>
        <a:cs typeface="+mn-cs"/>
      </a:defRPr>
    </a:lvl8pPr>
    <a:lvl9pPr marL="3657600" algn="l" defTabSz="914400" rtl="0" eaLnBrk="1" latinLnBrk="0" hangingPunct="1">
      <a:defRPr sz="2400" b="1" kern="1200">
        <a:solidFill>
          <a:schemeClr val="bg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99BA00"/>
    <a:srgbClr val="339933"/>
    <a:srgbClr val="000000"/>
    <a:srgbClr val="FFFF00"/>
    <a:srgbClr val="006600"/>
    <a:srgbClr val="009900"/>
    <a:srgbClr val="CC00CC"/>
    <a:srgbClr val="9CB700"/>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42" autoAdjust="0"/>
    <p:restoredTop sz="99884" autoAdjust="0"/>
  </p:normalViewPr>
  <p:slideViewPr>
    <p:cSldViewPr>
      <p:cViewPr>
        <p:scale>
          <a:sx n="80" d="100"/>
          <a:sy n="80" d="100"/>
        </p:scale>
        <p:origin x="-1602" y="-264"/>
      </p:cViewPr>
      <p:guideLst>
        <p:guide orient="horz" pos="4319"/>
        <p:guide pos="5511"/>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50" d="100"/>
        <a:sy n="50" d="100"/>
      </p:scale>
      <p:origin x="0" y="0"/>
    </p:cViewPr>
  </p:sorterViewPr>
  <p:notesViewPr>
    <p:cSldViewPr>
      <p:cViewPr varScale="1">
        <p:scale>
          <a:sx n="54" d="100"/>
          <a:sy n="54" d="100"/>
        </p:scale>
        <p:origin x="-2706" y="-108"/>
      </p:cViewPr>
      <p:guideLst>
        <p:guide orient="horz" pos="3127"/>
        <p:guide pos="214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5" Type="http://schemas.openxmlformats.org/officeDocument/2006/relationships/customXml" Target="../customXml/item4.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ustomXml" Target="../customXml/item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ustomXml" Target="../customXml/item2.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ustomXml" Target="../customXml/item1.xml"/></Relationships>
</file>

<file path=ppt/_rels/viewProps.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516" tIns="45759" rIns="91516" bIns="45759" numCol="1" anchor="t" anchorCtr="0" compatLnSpc="1">
            <a:prstTxWarp prst="textNoShape">
              <a:avLst/>
            </a:prstTxWarp>
          </a:bodyPr>
          <a:lstStyle>
            <a:lvl1pPr defTabSz="915988" eaLnBrk="0" hangingPunct="0">
              <a:buClr>
                <a:schemeClr val="tx2"/>
              </a:buClr>
              <a:buSzPct val="100000"/>
              <a:buFont typeface="Times New Roman" charset="0"/>
              <a:buNone/>
              <a:defRPr sz="1200" b="0">
                <a:latin typeface="Arial" charset="0"/>
              </a:defRPr>
            </a:lvl1pPr>
          </a:lstStyle>
          <a:p>
            <a:pPr>
              <a:defRPr/>
            </a:pPr>
            <a:endParaRPr lang="de-AT"/>
          </a:p>
        </p:txBody>
      </p:sp>
      <p:sp>
        <p:nvSpPr>
          <p:cNvPr id="12291"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a:effectLst/>
        </p:spPr>
        <p:txBody>
          <a:bodyPr vert="horz" wrap="square" lIns="91516" tIns="45759" rIns="91516" bIns="45759" numCol="1" anchor="t" anchorCtr="0" compatLnSpc="1">
            <a:prstTxWarp prst="textNoShape">
              <a:avLst/>
            </a:prstTxWarp>
          </a:bodyPr>
          <a:lstStyle>
            <a:lvl1pPr algn="r" defTabSz="915988" eaLnBrk="0" hangingPunct="0">
              <a:buClr>
                <a:schemeClr val="tx2"/>
              </a:buClr>
              <a:buSzPct val="100000"/>
              <a:buFont typeface="Times New Roman" charset="0"/>
              <a:buNone/>
              <a:defRPr sz="1200" b="0">
                <a:latin typeface="Arial" charset="0"/>
              </a:defRPr>
            </a:lvl1pPr>
          </a:lstStyle>
          <a:p>
            <a:pPr>
              <a:defRPr/>
            </a:pPr>
            <a:endParaRPr lang="de-AT"/>
          </a:p>
        </p:txBody>
      </p:sp>
      <p:sp>
        <p:nvSpPr>
          <p:cNvPr id="1229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516" tIns="45759" rIns="91516" bIns="45759" numCol="1" anchor="b" anchorCtr="0" compatLnSpc="1">
            <a:prstTxWarp prst="textNoShape">
              <a:avLst/>
            </a:prstTxWarp>
          </a:bodyPr>
          <a:lstStyle>
            <a:lvl1pPr defTabSz="915988" eaLnBrk="0" hangingPunct="0">
              <a:buClr>
                <a:schemeClr val="tx2"/>
              </a:buClr>
              <a:buSzPct val="100000"/>
              <a:buFont typeface="Times New Roman" charset="0"/>
              <a:buNone/>
              <a:defRPr sz="1200" b="0">
                <a:latin typeface="Arial" charset="0"/>
              </a:defRPr>
            </a:lvl1pPr>
          </a:lstStyle>
          <a:p>
            <a:pPr>
              <a:defRPr/>
            </a:pPr>
            <a:endParaRPr lang="de-AT"/>
          </a:p>
        </p:txBody>
      </p:sp>
      <p:sp>
        <p:nvSpPr>
          <p:cNvPr id="12293" name="Rectangle 5"/>
          <p:cNvSpPr>
            <a:spLocks noGrp="1" noChangeArrowheads="1"/>
          </p:cNvSpPr>
          <p:nvPr>
            <p:ph type="sldNum" sz="quarter" idx="3"/>
          </p:nvPr>
        </p:nvSpPr>
        <p:spPr bwMode="auto">
          <a:xfrm>
            <a:off x="3851275" y="9429750"/>
            <a:ext cx="2946400" cy="496888"/>
          </a:xfrm>
          <a:prstGeom prst="rect">
            <a:avLst/>
          </a:prstGeom>
          <a:noFill/>
          <a:ln w="9525">
            <a:noFill/>
            <a:miter lim="800000"/>
            <a:headEnd/>
            <a:tailEnd/>
          </a:ln>
          <a:effectLst/>
        </p:spPr>
        <p:txBody>
          <a:bodyPr vert="horz" wrap="square" lIns="91516" tIns="45759" rIns="91516" bIns="45759" numCol="1" anchor="b" anchorCtr="0" compatLnSpc="1">
            <a:prstTxWarp prst="textNoShape">
              <a:avLst/>
            </a:prstTxWarp>
          </a:bodyPr>
          <a:lstStyle>
            <a:lvl1pPr algn="r" defTabSz="915988" eaLnBrk="0" hangingPunct="0">
              <a:buClr>
                <a:schemeClr val="tx2"/>
              </a:buClr>
              <a:buSzPct val="100000"/>
              <a:buFont typeface="Times New Roman" charset="0"/>
              <a:buNone/>
              <a:defRPr sz="1200" b="0">
                <a:latin typeface="Arial" charset="0"/>
              </a:defRPr>
            </a:lvl1pPr>
          </a:lstStyle>
          <a:p>
            <a:pPr>
              <a:defRPr/>
            </a:pPr>
            <a:fld id="{48605B8F-25ED-4A31-B71F-169F38E9FA2D}" type="slidenum">
              <a:rPr lang="de-AT"/>
              <a:pPr>
                <a:defRPr/>
              </a:pPr>
              <a:t>‹Nº›</a:t>
            </a:fld>
            <a:endParaRPr lang="de-A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516" tIns="45759" rIns="91516" bIns="45759" numCol="1" anchor="t" anchorCtr="0" compatLnSpc="1">
            <a:prstTxWarp prst="textNoShape">
              <a:avLst/>
            </a:prstTxWarp>
          </a:bodyPr>
          <a:lstStyle>
            <a:lvl1pPr defTabSz="915988" eaLnBrk="0" hangingPunct="0">
              <a:buClrTx/>
              <a:buSzTx/>
              <a:buFontTx/>
              <a:buNone/>
              <a:defRPr sz="1200">
                <a:solidFill>
                  <a:srgbClr val="000000"/>
                </a:solidFill>
                <a:latin typeface="Times New Roman" charset="0"/>
              </a:defRPr>
            </a:lvl1pPr>
          </a:lstStyle>
          <a:p>
            <a:pPr>
              <a:defRPr/>
            </a:pPr>
            <a:endParaRPr lang="de-AT"/>
          </a:p>
        </p:txBody>
      </p:sp>
      <p:sp>
        <p:nvSpPr>
          <p:cNvPr id="7171"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516" tIns="45759" rIns="91516" bIns="45759" numCol="1" anchor="t" anchorCtr="0" compatLnSpc="1">
            <a:prstTxWarp prst="textNoShape">
              <a:avLst/>
            </a:prstTxWarp>
          </a:bodyPr>
          <a:lstStyle>
            <a:lvl1pPr algn="r" defTabSz="915988" eaLnBrk="0" hangingPunct="0">
              <a:buClrTx/>
              <a:buSzTx/>
              <a:buFontTx/>
              <a:buNone/>
              <a:defRPr sz="1200">
                <a:solidFill>
                  <a:srgbClr val="000000"/>
                </a:solidFill>
                <a:latin typeface="Times New Roman" charset="0"/>
              </a:defRPr>
            </a:lvl1pPr>
          </a:lstStyle>
          <a:p>
            <a:pPr>
              <a:defRPr/>
            </a:pPr>
            <a:endParaRPr lang="de-AT"/>
          </a:p>
        </p:txBody>
      </p:sp>
      <p:sp>
        <p:nvSpPr>
          <p:cNvPr id="16388" name="Rectangle 4"/>
          <p:cNvSpPr>
            <a:spLocks noGrp="1" noRot="1" noChangeAspect="1" noChangeArrowheads="1" noTextEdit="1"/>
          </p:cNvSpPr>
          <p:nvPr>
            <p:ph type="sldImg" idx="2"/>
          </p:nvPr>
        </p:nvSpPr>
        <p:spPr bwMode="auto">
          <a:xfrm>
            <a:off x="920750" y="744538"/>
            <a:ext cx="4965700" cy="3724275"/>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906463" y="4714875"/>
            <a:ext cx="4984750" cy="4467225"/>
          </a:xfrm>
          <a:prstGeom prst="rect">
            <a:avLst/>
          </a:prstGeom>
          <a:noFill/>
          <a:ln w="9525">
            <a:noFill/>
            <a:miter lim="800000"/>
            <a:headEnd/>
            <a:tailEnd/>
          </a:ln>
          <a:effectLst/>
        </p:spPr>
        <p:txBody>
          <a:bodyPr vert="horz" wrap="square" lIns="91516" tIns="45759" rIns="91516" bIns="45759" numCol="1" anchor="t" anchorCtr="0" compatLnSpc="1">
            <a:prstTxWarp prst="textNoShape">
              <a:avLst/>
            </a:prstTxWarp>
          </a:bodyPr>
          <a:lstStyle/>
          <a:p>
            <a:pPr lvl="0"/>
            <a:r>
              <a:rPr lang="de-AT" noProof="0" smtClean="0"/>
              <a:t>Klicken Sie, um die Formate des Vorlagentextes zu bearbeiten</a:t>
            </a:r>
          </a:p>
          <a:p>
            <a:pPr lvl="1"/>
            <a:r>
              <a:rPr lang="de-AT" noProof="0" smtClean="0"/>
              <a:t>Zweite Ebene</a:t>
            </a:r>
          </a:p>
          <a:p>
            <a:pPr lvl="2"/>
            <a:r>
              <a:rPr lang="de-AT" noProof="0" smtClean="0"/>
              <a:t>Dritte Ebene</a:t>
            </a:r>
          </a:p>
          <a:p>
            <a:pPr lvl="3"/>
            <a:r>
              <a:rPr lang="de-AT" noProof="0" smtClean="0"/>
              <a:t>Vierte Ebene</a:t>
            </a:r>
          </a:p>
          <a:p>
            <a:pPr lvl="4"/>
            <a:r>
              <a:rPr lang="de-AT" noProof="0" smtClean="0"/>
              <a:t>Fünfte Ebene</a:t>
            </a:r>
          </a:p>
        </p:txBody>
      </p:sp>
      <p:sp>
        <p:nvSpPr>
          <p:cNvPr id="7174"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516" tIns="45759" rIns="91516" bIns="45759" numCol="1" anchor="b" anchorCtr="0" compatLnSpc="1">
            <a:prstTxWarp prst="textNoShape">
              <a:avLst/>
            </a:prstTxWarp>
          </a:bodyPr>
          <a:lstStyle>
            <a:lvl1pPr defTabSz="915988" eaLnBrk="0" hangingPunct="0">
              <a:buClrTx/>
              <a:buSzTx/>
              <a:buFontTx/>
              <a:buNone/>
              <a:defRPr sz="1200">
                <a:solidFill>
                  <a:srgbClr val="000000"/>
                </a:solidFill>
                <a:latin typeface="Times New Roman" charset="0"/>
              </a:defRPr>
            </a:lvl1pPr>
          </a:lstStyle>
          <a:p>
            <a:pPr>
              <a:defRPr/>
            </a:pPr>
            <a:endParaRPr lang="de-AT"/>
          </a:p>
        </p:txBody>
      </p:sp>
      <p:sp>
        <p:nvSpPr>
          <p:cNvPr id="7175"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516" tIns="45759" rIns="91516" bIns="45759" numCol="1" anchor="b" anchorCtr="0" compatLnSpc="1">
            <a:prstTxWarp prst="textNoShape">
              <a:avLst/>
            </a:prstTxWarp>
          </a:bodyPr>
          <a:lstStyle>
            <a:lvl1pPr algn="r" defTabSz="915988" eaLnBrk="0" hangingPunct="0">
              <a:buClrTx/>
              <a:buSzTx/>
              <a:buFontTx/>
              <a:buNone/>
              <a:defRPr sz="1200">
                <a:solidFill>
                  <a:srgbClr val="000000"/>
                </a:solidFill>
                <a:latin typeface="Times New Roman" charset="0"/>
              </a:defRPr>
            </a:lvl1pPr>
          </a:lstStyle>
          <a:p>
            <a:pPr>
              <a:defRPr/>
            </a:pPr>
            <a:fld id="{80A3DF74-05DD-45A6-8252-AF8477590D6C}" type="slidenum">
              <a:rPr lang="de-AT"/>
              <a:pPr>
                <a:defRPr/>
              </a:pPr>
              <a:t>‹Nº›</a:t>
            </a:fld>
            <a:endParaRPr lang="de-A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ED422D45-8D59-4AB1-BACE-6B8B182C8309}" type="slidenum">
              <a:rPr lang="de-AT" smtClean="0">
                <a:latin typeface="Times New Roman" pitchFamily="18" charset="0"/>
              </a:rPr>
              <a:pPr/>
              <a:t>1</a:t>
            </a:fld>
            <a:endParaRPr lang="de-AT" smtClean="0">
              <a:latin typeface="Times New Roman" pitchFamily="18"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GB"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txBox="1">
            <a:spLocks noGrp="1" noChangeArrowheads="1"/>
          </p:cNvSpPr>
          <p:nvPr/>
        </p:nvSpPr>
        <p:spPr bwMode="auto">
          <a:xfrm>
            <a:off x="3851275" y="9429750"/>
            <a:ext cx="2946400" cy="496888"/>
          </a:xfrm>
          <a:prstGeom prst="rect">
            <a:avLst/>
          </a:prstGeom>
          <a:noFill/>
          <a:ln w="9525">
            <a:noFill/>
            <a:miter lim="800000"/>
            <a:headEnd/>
            <a:tailEnd/>
          </a:ln>
        </p:spPr>
        <p:txBody>
          <a:bodyPr lIns="91516" tIns="45759" rIns="91516" bIns="45759" anchor="b"/>
          <a:lstStyle/>
          <a:p>
            <a:pPr algn="r" defTabSz="915988" eaLnBrk="0" hangingPunct="0"/>
            <a:fld id="{B4386915-0881-4918-9B05-8D360C3928FA}" type="slidenum">
              <a:rPr lang="de-AT" sz="1200">
                <a:solidFill>
                  <a:srgbClr val="000000"/>
                </a:solidFill>
                <a:latin typeface="Times New Roman" pitchFamily="18" charset="0"/>
              </a:rPr>
              <a:pPr algn="r" defTabSz="915988" eaLnBrk="0" hangingPunct="0"/>
              <a:t>13</a:t>
            </a:fld>
            <a:endParaRPr lang="de-AT" sz="1200">
              <a:solidFill>
                <a:srgbClr val="000000"/>
              </a:solidFill>
              <a:latin typeface="Times New Roman" pitchFamily="18" charset="0"/>
            </a:endParaRPr>
          </a:p>
        </p:txBody>
      </p:sp>
      <p:sp>
        <p:nvSpPr>
          <p:cNvPr id="18435" name="Rectangle 2"/>
          <p:cNvSpPr>
            <a:spLocks noGrp="1" noRo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GB"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42910" y="571480"/>
            <a:ext cx="8332788" cy="365125"/>
          </a:xfr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0063" y="519113"/>
            <a:ext cx="2082800" cy="5468937"/>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00075" y="519113"/>
            <a:ext cx="6097588" cy="546893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Marcador de contenido 1"/>
          <p:cNvSpPr>
            <a:spLocks noGrp="1"/>
          </p:cNvSpPr>
          <p:nvPr>
            <p:ph/>
          </p:nvPr>
        </p:nvSpPr>
        <p:spPr>
          <a:xfrm>
            <a:off x="600075" y="239713"/>
            <a:ext cx="8332788" cy="5748337"/>
          </a:xfrm>
        </p:spPr>
        <p:txBody>
          <a:body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600075" y="239713"/>
            <a:ext cx="8332788" cy="365125"/>
          </a:xfrm>
        </p:spPr>
        <p:txBody>
          <a:bodyPr/>
          <a:lstStyle/>
          <a:p>
            <a:r>
              <a:rPr lang="es-ES" smtClean="0"/>
              <a:t>Haga clic para modificar el estilo de título del patrón</a:t>
            </a:r>
            <a:endParaRPr lang="es-ES"/>
          </a:p>
        </p:txBody>
      </p:sp>
      <p:sp>
        <p:nvSpPr>
          <p:cNvPr id="3" name="2 Marcador de tabla"/>
          <p:cNvSpPr>
            <a:spLocks noGrp="1"/>
          </p:cNvSpPr>
          <p:nvPr>
            <p:ph type="tbl" idx="1"/>
          </p:nvPr>
        </p:nvSpPr>
        <p:spPr>
          <a:xfrm>
            <a:off x="600075" y="836613"/>
            <a:ext cx="8332788" cy="5151437"/>
          </a:xfrm>
        </p:spPr>
        <p:txBody>
          <a:bodyPr/>
          <a:lstStyle/>
          <a:p>
            <a:pPr lvl="0"/>
            <a:endParaRPr lang="es-ES" noProof="0"/>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00075" y="836613"/>
            <a:ext cx="4089400" cy="5151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841875" y="836613"/>
            <a:ext cx="4090988" cy="5151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0063" y="239713"/>
            <a:ext cx="2082800" cy="5748337"/>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00075" y="239713"/>
            <a:ext cx="6097588" cy="574833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00075" y="1219200"/>
            <a:ext cx="4089400" cy="4768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841875" y="1219200"/>
            <a:ext cx="4090988" cy="4768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00075" y="836613"/>
            <a:ext cx="8332788" cy="51514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nl-NL" smtClean="0"/>
              <a:t>Text</a:t>
            </a:r>
          </a:p>
          <a:p>
            <a:pPr lvl="1"/>
            <a:r>
              <a:rPr lang="nl-NL" smtClean="0"/>
              <a:t>bullet 1</a:t>
            </a:r>
          </a:p>
          <a:p>
            <a:pPr lvl="2"/>
            <a:r>
              <a:rPr lang="nl-NL" smtClean="0"/>
              <a:t>bullet 2</a:t>
            </a:r>
          </a:p>
          <a:p>
            <a:pPr lvl="3"/>
            <a:r>
              <a:rPr lang="nl-NL" smtClean="0"/>
              <a:t>bullet 3</a:t>
            </a:r>
          </a:p>
          <a:p>
            <a:pPr lvl="4"/>
            <a:r>
              <a:rPr lang="nl-NL" smtClean="0"/>
              <a:t>bullet 4</a:t>
            </a:r>
          </a:p>
        </p:txBody>
      </p:sp>
      <p:sp>
        <p:nvSpPr>
          <p:cNvPr id="1027" name="Line 5"/>
          <p:cNvSpPr>
            <a:spLocks noChangeShapeType="1"/>
          </p:cNvSpPr>
          <p:nvPr/>
        </p:nvSpPr>
        <p:spPr bwMode="auto">
          <a:xfrm flipV="1">
            <a:off x="323850" y="6165850"/>
            <a:ext cx="8591550" cy="0"/>
          </a:xfrm>
          <a:prstGeom prst="line">
            <a:avLst/>
          </a:prstGeom>
          <a:noFill/>
          <a:ln w="19050">
            <a:solidFill>
              <a:schemeClr val="bg1"/>
            </a:solidFill>
            <a:round/>
            <a:headEnd type="none" w="sm" len="sm"/>
            <a:tailEnd type="none" w="sm" len="sm"/>
          </a:ln>
        </p:spPr>
        <p:txBody>
          <a:bodyPr wrap="none" anchor="ctr"/>
          <a:lstStyle/>
          <a:p>
            <a:pPr>
              <a:defRPr/>
            </a:pPr>
            <a:endParaRPr lang="es-ES"/>
          </a:p>
        </p:txBody>
      </p:sp>
      <p:sp>
        <p:nvSpPr>
          <p:cNvPr id="1028" name="Rectangle 7"/>
          <p:cNvSpPr>
            <a:spLocks noChangeArrowheads="1"/>
          </p:cNvSpPr>
          <p:nvPr/>
        </p:nvSpPr>
        <p:spPr bwMode="auto">
          <a:xfrm>
            <a:off x="4340225" y="6359525"/>
            <a:ext cx="444500" cy="284163"/>
          </a:xfrm>
          <a:prstGeom prst="rect">
            <a:avLst/>
          </a:prstGeom>
          <a:noFill/>
          <a:ln w="9525">
            <a:noFill/>
            <a:miter lim="800000"/>
            <a:headEnd/>
            <a:tailEnd/>
          </a:ln>
        </p:spPr>
        <p:txBody>
          <a:bodyPr wrap="none" lIns="0" tIns="0" rIns="0" bIns="0" anchor="ctr"/>
          <a:lstStyle/>
          <a:p>
            <a:pPr algn="ctr" eaLnBrk="0" hangingPunct="0">
              <a:defRPr/>
            </a:pPr>
            <a:fld id="{8D98C069-DEC9-416B-9384-D6EA83F5712B}" type="slidenum">
              <a:rPr lang="de-AT" sz="1100" b="0"/>
              <a:pPr algn="ctr" eaLnBrk="0" hangingPunct="0">
                <a:defRPr/>
              </a:pPr>
              <a:t>‹Nº›</a:t>
            </a:fld>
            <a:r>
              <a:rPr lang="de-AT" sz="1100" b="0">
                <a:latin typeface="Times New Roman" pitchFamily="18" charset="0"/>
              </a:rPr>
              <a:t> </a:t>
            </a:r>
          </a:p>
        </p:txBody>
      </p:sp>
      <p:sp>
        <p:nvSpPr>
          <p:cNvPr id="1029" name="Rectangle 2"/>
          <p:cNvSpPr>
            <a:spLocks noGrp="1" noChangeArrowheads="1"/>
          </p:cNvSpPr>
          <p:nvPr>
            <p:ph type="title"/>
          </p:nvPr>
        </p:nvSpPr>
        <p:spPr bwMode="auto">
          <a:xfrm>
            <a:off x="600075" y="239713"/>
            <a:ext cx="8332788" cy="3651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GB" smtClean="0"/>
              <a:t>Title text</a:t>
            </a:r>
          </a:p>
        </p:txBody>
      </p:sp>
      <p:sp>
        <p:nvSpPr>
          <p:cNvPr id="1030" name="Line 4"/>
          <p:cNvSpPr>
            <a:spLocks noChangeShapeType="1"/>
          </p:cNvSpPr>
          <p:nvPr userDrawn="1"/>
        </p:nvSpPr>
        <p:spPr bwMode="auto">
          <a:xfrm>
            <a:off x="600075" y="692150"/>
            <a:ext cx="8315325" cy="0"/>
          </a:xfrm>
          <a:prstGeom prst="line">
            <a:avLst/>
          </a:prstGeom>
          <a:noFill/>
          <a:ln w="19050">
            <a:solidFill>
              <a:schemeClr val="bg1"/>
            </a:solidFill>
            <a:round/>
            <a:headEnd type="none" w="sm" len="sm"/>
            <a:tailEnd type="none" w="sm" len="sm"/>
          </a:ln>
        </p:spPr>
        <p:txBody>
          <a:bodyPr wrap="none" anchor="ctr"/>
          <a:lstStyle/>
          <a:p>
            <a:pPr>
              <a:defRPr/>
            </a:pPr>
            <a:endParaRPr lang="es-ES"/>
          </a:p>
        </p:txBody>
      </p:sp>
      <p:pic>
        <p:nvPicPr>
          <p:cNvPr id="1031" name="Picture 11" descr="REN"/>
          <p:cNvPicPr>
            <a:picLocks noChangeAspect="1" noChangeArrowheads="1"/>
          </p:cNvPicPr>
          <p:nvPr userDrawn="1"/>
        </p:nvPicPr>
        <p:blipFill>
          <a:blip r:embed="rId15" cstate="print"/>
          <a:srcRect/>
          <a:stretch>
            <a:fillRect/>
          </a:stretch>
        </p:blipFill>
        <p:spPr bwMode="auto">
          <a:xfrm>
            <a:off x="7931150" y="6356350"/>
            <a:ext cx="954088" cy="325438"/>
          </a:xfrm>
          <a:prstGeom prst="rect">
            <a:avLst/>
          </a:prstGeom>
          <a:noFill/>
          <a:ln w="9525">
            <a:noFill/>
            <a:miter lim="800000"/>
            <a:headEnd/>
            <a:tailEnd/>
          </a:ln>
        </p:spPr>
      </p:pic>
      <p:pic>
        <p:nvPicPr>
          <p:cNvPr id="1032" name="Picture 22" descr="CABI8VBP"/>
          <p:cNvPicPr>
            <a:picLocks noChangeAspect="1" noChangeArrowheads="1"/>
          </p:cNvPicPr>
          <p:nvPr userDrawn="1"/>
        </p:nvPicPr>
        <p:blipFill>
          <a:blip r:embed="rId16" cstate="print"/>
          <a:srcRect/>
          <a:stretch>
            <a:fillRect/>
          </a:stretch>
        </p:blipFill>
        <p:spPr bwMode="auto">
          <a:xfrm>
            <a:off x="323850" y="6197600"/>
            <a:ext cx="727075" cy="566738"/>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Lst>
  <p:transition/>
  <p:txStyles>
    <p:titleStyle>
      <a:lvl1pPr algn="l" defTabSz="571500" rtl="0" eaLnBrk="0" fontAlgn="base" hangingPunct="0">
        <a:spcBef>
          <a:spcPct val="0"/>
        </a:spcBef>
        <a:spcAft>
          <a:spcPct val="0"/>
        </a:spcAft>
        <a:defRPr sz="2800" b="1">
          <a:solidFill>
            <a:schemeClr val="bg1"/>
          </a:solidFill>
          <a:latin typeface="+mj-lt"/>
          <a:ea typeface="+mj-ea"/>
          <a:cs typeface="+mj-cs"/>
        </a:defRPr>
      </a:lvl1pPr>
      <a:lvl2pPr algn="l" defTabSz="571500" rtl="0" eaLnBrk="0" fontAlgn="base" hangingPunct="0">
        <a:spcBef>
          <a:spcPct val="0"/>
        </a:spcBef>
        <a:spcAft>
          <a:spcPct val="0"/>
        </a:spcAft>
        <a:defRPr sz="2800" b="1">
          <a:solidFill>
            <a:schemeClr val="bg1"/>
          </a:solidFill>
          <a:latin typeface="Arial" charset="0"/>
        </a:defRPr>
      </a:lvl2pPr>
      <a:lvl3pPr algn="l" defTabSz="571500" rtl="0" eaLnBrk="0" fontAlgn="base" hangingPunct="0">
        <a:spcBef>
          <a:spcPct val="0"/>
        </a:spcBef>
        <a:spcAft>
          <a:spcPct val="0"/>
        </a:spcAft>
        <a:defRPr sz="2800" b="1">
          <a:solidFill>
            <a:schemeClr val="bg1"/>
          </a:solidFill>
          <a:latin typeface="Arial" charset="0"/>
        </a:defRPr>
      </a:lvl3pPr>
      <a:lvl4pPr algn="l" defTabSz="571500" rtl="0" eaLnBrk="0" fontAlgn="base" hangingPunct="0">
        <a:spcBef>
          <a:spcPct val="0"/>
        </a:spcBef>
        <a:spcAft>
          <a:spcPct val="0"/>
        </a:spcAft>
        <a:defRPr sz="2800" b="1">
          <a:solidFill>
            <a:schemeClr val="bg1"/>
          </a:solidFill>
          <a:latin typeface="Arial" charset="0"/>
        </a:defRPr>
      </a:lvl4pPr>
      <a:lvl5pPr algn="l" defTabSz="571500" rtl="0" eaLnBrk="0" fontAlgn="base" hangingPunct="0">
        <a:spcBef>
          <a:spcPct val="0"/>
        </a:spcBef>
        <a:spcAft>
          <a:spcPct val="0"/>
        </a:spcAft>
        <a:defRPr sz="2800" b="1">
          <a:solidFill>
            <a:schemeClr val="bg1"/>
          </a:solidFill>
          <a:latin typeface="Arial" charset="0"/>
        </a:defRPr>
      </a:lvl5pPr>
      <a:lvl6pPr marL="457200" algn="l" defTabSz="571500" rtl="0" eaLnBrk="0" fontAlgn="base" hangingPunct="0">
        <a:spcBef>
          <a:spcPct val="0"/>
        </a:spcBef>
        <a:spcAft>
          <a:spcPct val="0"/>
        </a:spcAft>
        <a:defRPr sz="2800" b="1">
          <a:solidFill>
            <a:schemeClr val="bg1"/>
          </a:solidFill>
          <a:latin typeface="Arial" charset="0"/>
        </a:defRPr>
      </a:lvl6pPr>
      <a:lvl7pPr marL="914400" algn="l" defTabSz="571500" rtl="0" eaLnBrk="0" fontAlgn="base" hangingPunct="0">
        <a:spcBef>
          <a:spcPct val="0"/>
        </a:spcBef>
        <a:spcAft>
          <a:spcPct val="0"/>
        </a:spcAft>
        <a:defRPr sz="2800" b="1">
          <a:solidFill>
            <a:schemeClr val="bg1"/>
          </a:solidFill>
          <a:latin typeface="Arial" charset="0"/>
        </a:defRPr>
      </a:lvl7pPr>
      <a:lvl8pPr marL="1371600" algn="l" defTabSz="571500" rtl="0" eaLnBrk="0" fontAlgn="base" hangingPunct="0">
        <a:spcBef>
          <a:spcPct val="0"/>
        </a:spcBef>
        <a:spcAft>
          <a:spcPct val="0"/>
        </a:spcAft>
        <a:defRPr sz="2800" b="1">
          <a:solidFill>
            <a:schemeClr val="bg1"/>
          </a:solidFill>
          <a:latin typeface="Arial" charset="0"/>
        </a:defRPr>
      </a:lvl8pPr>
      <a:lvl9pPr marL="1828800" algn="l" defTabSz="571500" rtl="0" eaLnBrk="0" fontAlgn="base" hangingPunct="0">
        <a:spcBef>
          <a:spcPct val="0"/>
        </a:spcBef>
        <a:spcAft>
          <a:spcPct val="0"/>
        </a:spcAft>
        <a:defRPr sz="2800" b="1">
          <a:solidFill>
            <a:schemeClr val="bg1"/>
          </a:solidFill>
          <a:latin typeface="Arial" charset="0"/>
        </a:defRPr>
      </a:lvl9pPr>
    </p:titleStyle>
    <p:bodyStyle>
      <a:lvl1pPr marL="457200" indent="-457200" algn="l" defTabSz="336550" rtl="0" eaLnBrk="0" fontAlgn="base" hangingPunct="0">
        <a:spcBef>
          <a:spcPct val="50000"/>
        </a:spcBef>
        <a:spcAft>
          <a:spcPct val="0"/>
        </a:spcAft>
        <a:buClr>
          <a:schemeClr val="tx2"/>
        </a:buClr>
        <a:buSzPct val="120000"/>
        <a:buFont typeface="Arial" charset="0"/>
        <a:buChar char="•"/>
        <a:defRPr sz="2400">
          <a:solidFill>
            <a:schemeClr val="bg1"/>
          </a:solidFill>
          <a:latin typeface="+mn-lt"/>
          <a:ea typeface="+mn-ea"/>
          <a:cs typeface="+mn-cs"/>
        </a:defRPr>
      </a:lvl1pPr>
      <a:lvl2pPr marL="647700" indent="-457200" algn="l" defTabSz="336550" rtl="0" eaLnBrk="0" fontAlgn="base" hangingPunct="0">
        <a:spcBef>
          <a:spcPct val="35000"/>
        </a:spcBef>
        <a:spcAft>
          <a:spcPct val="0"/>
        </a:spcAft>
        <a:buClr>
          <a:schemeClr val="tx2"/>
        </a:buClr>
        <a:buSzPct val="120000"/>
        <a:buFont typeface="Symbol" pitchFamily="18" charset="2"/>
        <a:buChar char="·"/>
        <a:defRPr sz="2400">
          <a:solidFill>
            <a:schemeClr val="bg1"/>
          </a:solidFill>
          <a:latin typeface="+mn-lt"/>
        </a:defRPr>
      </a:lvl2pPr>
      <a:lvl3pPr marL="1047750" indent="-381000" algn="l" defTabSz="336550" rtl="0" eaLnBrk="0" fontAlgn="base" hangingPunct="0">
        <a:spcBef>
          <a:spcPct val="25000"/>
        </a:spcBef>
        <a:spcAft>
          <a:spcPct val="0"/>
        </a:spcAft>
        <a:buClr>
          <a:schemeClr val="tx2"/>
        </a:buClr>
        <a:buSzPct val="85000"/>
        <a:buFont typeface="Symbol" pitchFamily="18" charset="2"/>
        <a:buChar char="¨"/>
        <a:defRPr sz="2000">
          <a:solidFill>
            <a:schemeClr val="bg1"/>
          </a:solidFill>
          <a:latin typeface="+mn-lt"/>
        </a:defRPr>
      </a:lvl3pPr>
      <a:lvl4pPr marL="152400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4pPr>
      <a:lvl5pPr marL="20002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5pPr>
      <a:lvl6pPr marL="24574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6pPr>
      <a:lvl7pPr marL="29146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7pPr>
      <a:lvl8pPr marL="33718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8pPr>
      <a:lvl9pPr marL="38290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2050" name="Group 15"/>
          <p:cNvGrpSpPr>
            <a:grpSpLocks/>
          </p:cNvGrpSpPr>
          <p:nvPr/>
        </p:nvGrpSpPr>
        <p:grpSpPr bwMode="auto">
          <a:xfrm>
            <a:off x="2405063" y="1036638"/>
            <a:ext cx="4319587" cy="895350"/>
            <a:chOff x="1565" y="653"/>
            <a:chExt cx="2721" cy="564"/>
          </a:xfrm>
        </p:grpSpPr>
        <p:pic>
          <p:nvPicPr>
            <p:cNvPr id="2053" name="Picture 11" descr="REN"/>
            <p:cNvPicPr>
              <a:picLocks noChangeAspect="1" noChangeArrowheads="1"/>
            </p:cNvPicPr>
            <p:nvPr userDrawn="1"/>
          </p:nvPicPr>
          <p:blipFill>
            <a:blip r:embed="rId13" cstate="print"/>
            <a:srcRect/>
            <a:stretch>
              <a:fillRect/>
            </a:stretch>
          </p:blipFill>
          <p:spPr bwMode="auto">
            <a:xfrm>
              <a:off x="3330" y="772"/>
              <a:ext cx="956" cy="327"/>
            </a:xfrm>
            <a:prstGeom prst="rect">
              <a:avLst/>
            </a:prstGeom>
            <a:noFill/>
            <a:ln w="9525">
              <a:noFill/>
              <a:miter lim="800000"/>
              <a:headEnd/>
              <a:tailEnd/>
            </a:ln>
          </p:spPr>
        </p:pic>
        <p:pic>
          <p:nvPicPr>
            <p:cNvPr id="2054" name="Picture 22" descr="CABI8VBP"/>
            <p:cNvPicPr>
              <a:picLocks noChangeAspect="1" noChangeArrowheads="1"/>
            </p:cNvPicPr>
            <p:nvPr userDrawn="1"/>
          </p:nvPicPr>
          <p:blipFill>
            <a:blip r:embed="rId14" cstate="print"/>
            <a:srcRect/>
            <a:stretch>
              <a:fillRect/>
            </a:stretch>
          </p:blipFill>
          <p:spPr bwMode="auto">
            <a:xfrm>
              <a:off x="1565" y="653"/>
              <a:ext cx="724" cy="564"/>
            </a:xfrm>
            <a:prstGeom prst="rect">
              <a:avLst/>
            </a:prstGeom>
            <a:noFill/>
            <a:ln w="9525">
              <a:noFill/>
              <a:miter lim="800000"/>
              <a:headEnd/>
              <a:tailEnd/>
            </a:ln>
          </p:spPr>
        </p:pic>
      </p:grpSp>
      <p:sp>
        <p:nvSpPr>
          <p:cNvPr id="2051" name="Rectangle 3"/>
          <p:cNvSpPr>
            <a:spLocks noGrp="1" noChangeArrowheads="1"/>
          </p:cNvSpPr>
          <p:nvPr>
            <p:ph type="body" idx="1"/>
          </p:nvPr>
        </p:nvSpPr>
        <p:spPr bwMode="auto">
          <a:xfrm>
            <a:off x="600075" y="836613"/>
            <a:ext cx="8332788" cy="51514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nl-NL" smtClean="0"/>
              <a:t>Text</a:t>
            </a:r>
          </a:p>
          <a:p>
            <a:pPr lvl="1"/>
            <a:r>
              <a:rPr lang="nl-NL" smtClean="0"/>
              <a:t>bullet 1</a:t>
            </a:r>
          </a:p>
          <a:p>
            <a:pPr lvl="2"/>
            <a:r>
              <a:rPr lang="nl-NL" smtClean="0"/>
              <a:t>bullet 2</a:t>
            </a:r>
          </a:p>
          <a:p>
            <a:pPr lvl="3"/>
            <a:r>
              <a:rPr lang="nl-NL" smtClean="0"/>
              <a:t>bullet 3</a:t>
            </a:r>
          </a:p>
          <a:p>
            <a:pPr lvl="4"/>
            <a:r>
              <a:rPr lang="nl-NL" smtClean="0"/>
              <a:t>bullet 4</a:t>
            </a:r>
          </a:p>
        </p:txBody>
      </p:sp>
      <p:sp>
        <p:nvSpPr>
          <p:cNvPr id="2052" name="Rectangle 2"/>
          <p:cNvSpPr>
            <a:spLocks noGrp="1" noChangeArrowheads="1"/>
          </p:cNvSpPr>
          <p:nvPr>
            <p:ph type="title"/>
          </p:nvPr>
        </p:nvSpPr>
        <p:spPr bwMode="auto">
          <a:xfrm>
            <a:off x="600075" y="239713"/>
            <a:ext cx="8332788" cy="3651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GB" smtClean="0"/>
              <a:t>Title text</a:t>
            </a:r>
          </a:p>
        </p:txBody>
      </p:sp>
    </p:spTree>
  </p:cSld>
  <p:clrMap bg1="dk2" tx1="lt1" bg2="dk1" tx2="lt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ransition/>
  <p:txStyles>
    <p:titleStyle>
      <a:lvl1pPr algn="l" defTabSz="571500" rtl="0" eaLnBrk="0" fontAlgn="base" hangingPunct="0">
        <a:spcBef>
          <a:spcPct val="0"/>
        </a:spcBef>
        <a:spcAft>
          <a:spcPct val="0"/>
        </a:spcAft>
        <a:defRPr sz="2800" b="1">
          <a:solidFill>
            <a:schemeClr val="bg1"/>
          </a:solidFill>
          <a:latin typeface="+mj-lt"/>
          <a:ea typeface="+mj-ea"/>
          <a:cs typeface="+mj-cs"/>
        </a:defRPr>
      </a:lvl1pPr>
      <a:lvl2pPr algn="l" defTabSz="571500" rtl="0" eaLnBrk="0" fontAlgn="base" hangingPunct="0">
        <a:spcBef>
          <a:spcPct val="0"/>
        </a:spcBef>
        <a:spcAft>
          <a:spcPct val="0"/>
        </a:spcAft>
        <a:defRPr sz="2800" b="1">
          <a:solidFill>
            <a:schemeClr val="bg1"/>
          </a:solidFill>
          <a:latin typeface="Arial" charset="0"/>
        </a:defRPr>
      </a:lvl2pPr>
      <a:lvl3pPr algn="l" defTabSz="571500" rtl="0" eaLnBrk="0" fontAlgn="base" hangingPunct="0">
        <a:spcBef>
          <a:spcPct val="0"/>
        </a:spcBef>
        <a:spcAft>
          <a:spcPct val="0"/>
        </a:spcAft>
        <a:defRPr sz="2800" b="1">
          <a:solidFill>
            <a:schemeClr val="bg1"/>
          </a:solidFill>
          <a:latin typeface="Arial" charset="0"/>
        </a:defRPr>
      </a:lvl3pPr>
      <a:lvl4pPr algn="l" defTabSz="571500" rtl="0" eaLnBrk="0" fontAlgn="base" hangingPunct="0">
        <a:spcBef>
          <a:spcPct val="0"/>
        </a:spcBef>
        <a:spcAft>
          <a:spcPct val="0"/>
        </a:spcAft>
        <a:defRPr sz="2800" b="1">
          <a:solidFill>
            <a:schemeClr val="bg1"/>
          </a:solidFill>
          <a:latin typeface="Arial" charset="0"/>
        </a:defRPr>
      </a:lvl4pPr>
      <a:lvl5pPr algn="l" defTabSz="571500" rtl="0" eaLnBrk="0" fontAlgn="base" hangingPunct="0">
        <a:spcBef>
          <a:spcPct val="0"/>
        </a:spcBef>
        <a:spcAft>
          <a:spcPct val="0"/>
        </a:spcAft>
        <a:defRPr sz="2800" b="1">
          <a:solidFill>
            <a:schemeClr val="bg1"/>
          </a:solidFill>
          <a:latin typeface="Arial" charset="0"/>
        </a:defRPr>
      </a:lvl5pPr>
      <a:lvl6pPr marL="457200" algn="l" defTabSz="571500" rtl="0" eaLnBrk="0" fontAlgn="base" hangingPunct="0">
        <a:spcBef>
          <a:spcPct val="0"/>
        </a:spcBef>
        <a:spcAft>
          <a:spcPct val="0"/>
        </a:spcAft>
        <a:defRPr sz="2800" b="1">
          <a:solidFill>
            <a:schemeClr val="bg1"/>
          </a:solidFill>
          <a:latin typeface="Arial" charset="0"/>
        </a:defRPr>
      </a:lvl6pPr>
      <a:lvl7pPr marL="914400" algn="l" defTabSz="571500" rtl="0" eaLnBrk="0" fontAlgn="base" hangingPunct="0">
        <a:spcBef>
          <a:spcPct val="0"/>
        </a:spcBef>
        <a:spcAft>
          <a:spcPct val="0"/>
        </a:spcAft>
        <a:defRPr sz="2800" b="1">
          <a:solidFill>
            <a:schemeClr val="bg1"/>
          </a:solidFill>
          <a:latin typeface="Arial" charset="0"/>
        </a:defRPr>
      </a:lvl7pPr>
      <a:lvl8pPr marL="1371600" algn="l" defTabSz="571500" rtl="0" eaLnBrk="0" fontAlgn="base" hangingPunct="0">
        <a:spcBef>
          <a:spcPct val="0"/>
        </a:spcBef>
        <a:spcAft>
          <a:spcPct val="0"/>
        </a:spcAft>
        <a:defRPr sz="2800" b="1">
          <a:solidFill>
            <a:schemeClr val="bg1"/>
          </a:solidFill>
          <a:latin typeface="Arial" charset="0"/>
        </a:defRPr>
      </a:lvl8pPr>
      <a:lvl9pPr marL="1828800" algn="l" defTabSz="571500" rtl="0" eaLnBrk="0" fontAlgn="base" hangingPunct="0">
        <a:spcBef>
          <a:spcPct val="0"/>
        </a:spcBef>
        <a:spcAft>
          <a:spcPct val="0"/>
        </a:spcAft>
        <a:defRPr sz="2800" b="1">
          <a:solidFill>
            <a:schemeClr val="bg1"/>
          </a:solidFill>
          <a:latin typeface="Arial" charset="0"/>
        </a:defRPr>
      </a:lvl9pPr>
    </p:titleStyle>
    <p:bodyStyle>
      <a:lvl1pPr marL="457200" indent="-457200" algn="l" defTabSz="336550" rtl="0" eaLnBrk="0" fontAlgn="base" hangingPunct="0">
        <a:spcBef>
          <a:spcPct val="50000"/>
        </a:spcBef>
        <a:spcAft>
          <a:spcPct val="0"/>
        </a:spcAft>
        <a:buClr>
          <a:schemeClr val="tx2"/>
        </a:buClr>
        <a:buSzPct val="120000"/>
        <a:buFont typeface="Arial" charset="0"/>
        <a:buChar char="•"/>
        <a:defRPr sz="2400">
          <a:solidFill>
            <a:schemeClr val="bg1"/>
          </a:solidFill>
          <a:latin typeface="+mn-lt"/>
          <a:ea typeface="+mn-ea"/>
          <a:cs typeface="+mn-cs"/>
        </a:defRPr>
      </a:lvl1pPr>
      <a:lvl2pPr marL="647700" indent="-457200" algn="l" defTabSz="336550" rtl="0" eaLnBrk="0" fontAlgn="base" hangingPunct="0">
        <a:spcBef>
          <a:spcPct val="35000"/>
        </a:spcBef>
        <a:spcAft>
          <a:spcPct val="0"/>
        </a:spcAft>
        <a:buClr>
          <a:schemeClr val="tx2"/>
        </a:buClr>
        <a:buSzPct val="120000"/>
        <a:buFont typeface="Symbol" pitchFamily="18" charset="2"/>
        <a:buChar char="·"/>
        <a:defRPr sz="2400">
          <a:solidFill>
            <a:schemeClr val="bg1"/>
          </a:solidFill>
          <a:latin typeface="+mn-lt"/>
        </a:defRPr>
      </a:lvl2pPr>
      <a:lvl3pPr marL="1047750" indent="-381000" algn="l" defTabSz="336550" rtl="0" eaLnBrk="0" fontAlgn="base" hangingPunct="0">
        <a:spcBef>
          <a:spcPct val="25000"/>
        </a:spcBef>
        <a:spcAft>
          <a:spcPct val="0"/>
        </a:spcAft>
        <a:buClr>
          <a:schemeClr val="tx2"/>
        </a:buClr>
        <a:buSzPct val="85000"/>
        <a:buFont typeface="Symbol" pitchFamily="18" charset="2"/>
        <a:buChar char="¨"/>
        <a:defRPr sz="2000">
          <a:solidFill>
            <a:schemeClr val="bg1"/>
          </a:solidFill>
          <a:latin typeface="+mn-lt"/>
        </a:defRPr>
      </a:lvl3pPr>
      <a:lvl4pPr marL="152400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4pPr>
      <a:lvl5pPr marL="20002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5pPr>
      <a:lvl6pPr marL="24574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6pPr>
      <a:lvl7pPr marL="29146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7pPr>
      <a:lvl8pPr marL="33718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8pPr>
      <a:lvl9pPr marL="38290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ChangeArrowheads="1"/>
          </p:cNvSpPr>
          <p:nvPr/>
        </p:nvSpPr>
        <p:spPr bwMode="auto">
          <a:xfrm>
            <a:off x="971550" y="3001963"/>
            <a:ext cx="7200900" cy="1147762"/>
          </a:xfrm>
          <a:prstGeom prst="rect">
            <a:avLst/>
          </a:prstGeom>
          <a:noFill/>
          <a:ln w="9525">
            <a:noFill/>
            <a:miter lim="800000"/>
            <a:headEnd/>
            <a:tailEnd/>
          </a:ln>
        </p:spPr>
        <p:txBody>
          <a:bodyPr anchor="ctr"/>
          <a:lstStyle/>
          <a:p>
            <a:pPr algn="ctr" defTabSz="571500" eaLnBrk="0" hangingPunct="0">
              <a:lnSpc>
                <a:spcPct val="120000"/>
              </a:lnSpc>
            </a:pPr>
            <a:r>
              <a:rPr lang="en-US" sz="3000"/>
              <a:t>Available capacity and standard products</a:t>
            </a:r>
            <a:endParaRPr lang="en-GB" sz="3000"/>
          </a:p>
        </p:txBody>
      </p:sp>
      <p:sp>
        <p:nvSpPr>
          <p:cNvPr id="3075" name="Line 18"/>
          <p:cNvSpPr>
            <a:spLocks noChangeShapeType="1"/>
          </p:cNvSpPr>
          <p:nvPr/>
        </p:nvSpPr>
        <p:spPr bwMode="auto">
          <a:xfrm>
            <a:off x="1116013" y="2420938"/>
            <a:ext cx="6985000" cy="0"/>
          </a:xfrm>
          <a:prstGeom prst="line">
            <a:avLst/>
          </a:prstGeom>
          <a:noFill/>
          <a:ln w="19050">
            <a:solidFill>
              <a:schemeClr val="bg1"/>
            </a:solidFill>
            <a:round/>
            <a:headEnd/>
            <a:tailEnd/>
          </a:ln>
        </p:spPr>
        <p:txBody>
          <a:bodyPr lIns="0" tIns="0" rIns="0" bIns="0"/>
          <a:lstStyle/>
          <a:p>
            <a:endParaRPr lang="es-ES"/>
          </a:p>
        </p:txBody>
      </p:sp>
      <p:sp>
        <p:nvSpPr>
          <p:cNvPr id="3076" name="Line 20"/>
          <p:cNvSpPr>
            <a:spLocks noChangeShapeType="1"/>
          </p:cNvSpPr>
          <p:nvPr/>
        </p:nvSpPr>
        <p:spPr bwMode="auto">
          <a:xfrm>
            <a:off x="1116013" y="4797425"/>
            <a:ext cx="6985000" cy="0"/>
          </a:xfrm>
          <a:prstGeom prst="line">
            <a:avLst/>
          </a:prstGeom>
          <a:noFill/>
          <a:ln w="19050">
            <a:solidFill>
              <a:schemeClr val="bg1"/>
            </a:solidFill>
            <a:round/>
            <a:headEnd/>
            <a:tailEnd/>
          </a:ln>
        </p:spPr>
        <p:txBody>
          <a:bodyPr lIns="0" tIns="0" rIns="0" bIns="0"/>
          <a:lstStyle/>
          <a:p>
            <a:endParaRPr lang="es-ES"/>
          </a:p>
        </p:txBody>
      </p:sp>
      <p:sp>
        <p:nvSpPr>
          <p:cNvPr id="3077" name="Rectangle 5"/>
          <p:cNvSpPr>
            <a:spLocks noChangeArrowheads="1"/>
          </p:cNvSpPr>
          <p:nvPr/>
        </p:nvSpPr>
        <p:spPr bwMode="auto">
          <a:xfrm>
            <a:off x="838200" y="5734050"/>
            <a:ext cx="7405688" cy="733425"/>
          </a:xfrm>
          <a:prstGeom prst="rect">
            <a:avLst/>
          </a:prstGeom>
          <a:noFill/>
          <a:ln w="9525">
            <a:noFill/>
            <a:miter lim="800000"/>
            <a:headEnd/>
            <a:tailEnd/>
          </a:ln>
        </p:spPr>
        <p:txBody>
          <a:bodyPr lIns="0" tIns="0" rIns="0" bIns="0"/>
          <a:lstStyle/>
          <a:p>
            <a:pPr algn="ctr" defTabSz="571500" eaLnBrk="0" hangingPunct="0">
              <a:lnSpc>
                <a:spcPct val="90000"/>
              </a:lnSpc>
              <a:spcBef>
                <a:spcPct val="50000"/>
              </a:spcBef>
              <a:buClr>
                <a:schemeClr val="tx2"/>
              </a:buClr>
              <a:buSzPct val="120000"/>
              <a:buFont typeface="Arial" charset="0"/>
              <a:buNone/>
            </a:pPr>
            <a:r>
              <a:rPr lang="en-GB" sz="2000"/>
              <a:t>Madrid</a:t>
            </a:r>
          </a:p>
          <a:p>
            <a:pPr algn="ctr" defTabSz="571500" eaLnBrk="0" hangingPunct="0">
              <a:lnSpc>
                <a:spcPct val="90000"/>
              </a:lnSpc>
              <a:spcBef>
                <a:spcPct val="50000"/>
              </a:spcBef>
              <a:buClr>
                <a:schemeClr val="tx2"/>
              </a:buClr>
              <a:buSzPct val="120000"/>
              <a:buFont typeface="Arial" charset="0"/>
              <a:buNone/>
            </a:pPr>
            <a:r>
              <a:rPr lang="en-GB" sz="2000">
                <a:solidFill>
                  <a:srgbClr val="9CB700"/>
                </a:solidFill>
              </a:rPr>
              <a:t>30</a:t>
            </a:r>
            <a:r>
              <a:rPr lang="en-GB" sz="2000" baseline="30000">
                <a:solidFill>
                  <a:srgbClr val="9CB700"/>
                </a:solidFill>
              </a:rPr>
              <a:t>th</a:t>
            </a:r>
            <a:r>
              <a:rPr lang="en-GB" sz="2000">
                <a:solidFill>
                  <a:srgbClr val="9CB700"/>
                </a:solidFill>
              </a:rPr>
              <a:t> April 2013</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579438" y="260350"/>
            <a:ext cx="8332787" cy="365125"/>
          </a:xfrm>
        </p:spPr>
        <p:txBody>
          <a:bodyPr/>
          <a:lstStyle/>
          <a:p>
            <a:r>
              <a:rPr lang="en-GB" sz="2600" smtClean="0"/>
              <a:t>Annual yearly capacity auctions</a:t>
            </a:r>
          </a:p>
        </p:txBody>
      </p:sp>
      <p:sp>
        <p:nvSpPr>
          <p:cNvPr id="12291" name="4 CuadroTexto"/>
          <p:cNvSpPr txBox="1">
            <a:spLocks noChangeArrowheads="1"/>
          </p:cNvSpPr>
          <p:nvPr/>
        </p:nvSpPr>
        <p:spPr bwMode="auto">
          <a:xfrm>
            <a:off x="571500" y="836613"/>
            <a:ext cx="8248650" cy="646112"/>
          </a:xfrm>
          <a:prstGeom prst="rect">
            <a:avLst/>
          </a:prstGeom>
          <a:noFill/>
          <a:ln w="9525">
            <a:noFill/>
            <a:miter lim="800000"/>
            <a:headEnd/>
            <a:tailEnd/>
          </a:ln>
        </p:spPr>
        <p:txBody>
          <a:bodyPr>
            <a:spAutoFit/>
          </a:bodyPr>
          <a:lstStyle/>
          <a:p>
            <a:r>
              <a:rPr lang="es-ES_tradnl" sz="1800">
                <a:solidFill>
                  <a:srgbClr val="99BA00"/>
                </a:solidFill>
                <a:sym typeface="Wingdings" pitchFamily="2" charset="2"/>
              </a:rPr>
              <a:t>Spain  Portugal</a:t>
            </a:r>
          </a:p>
          <a:p>
            <a:r>
              <a:rPr lang="es-ES_tradnl" sz="1800">
                <a:sym typeface="Wingdings" pitchFamily="2" charset="2"/>
              </a:rPr>
              <a:t>Interruptible annual yearly capacity auctions</a:t>
            </a:r>
            <a:endParaRPr lang="es-ES" sz="1800"/>
          </a:p>
        </p:txBody>
      </p:sp>
      <p:sp>
        <p:nvSpPr>
          <p:cNvPr id="12292" name="1 Abrir llave"/>
          <p:cNvSpPr>
            <a:spLocks/>
          </p:cNvSpPr>
          <p:nvPr/>
        </p:nvSpPr>
        <p:spPr bwMode="auto">
          <a:xfrm rot="-5400000">
            <a:off x="2351881" y="2097882"/>
            <a:ext cx="288925" cy="2566988"/>
          </a:xfrm>
          <a:prstGeom prst="leftBrace">
            <a:avLst>
              <a:gd name="adj1" fmla="val 8268"/>
              <a:gd name="adj2" fmla="val 50000"/>
            </a:avLst>
          </a:prstGeom>
          <a:noFill/>
          <a:ln w="9525" algn="ctr">
            <a:solidFill>
              <a:schemeClr val="bg1"/>
            </a:solidFill>
            <a:round/>
            <a:headEnd/>
            <a:tailEnd/>
          </a:ln>
        </p:spPr>
        <p:txBody>
          <a:bodyPr lIns="0" tIns="0" rIns="0" bIns="0"/>
          <a:lstStyle/>
          <a:p>
            <a:pPr defTabSz="336550" eaLnBrk="0" hangingPunct="0">
              <a:buClr>
                <a:schemeClr val="tx2"/>
              </a:buClr>
              <a:buSzPct val="100000"/>
              <a:buFont typeface="Times New Roman" pitchFamily="18" charset="0"/>
              <a:buNone/>
            </a:pPr>
            <a:endParaRPr lang="es-ES"/>
          </a:p>
        </p:txBody>
      </p:sp>
      <p:sp>
        <p:nvSpPr>
          <p:cNvPr id="12293" name="2 Flecha derecha"/>
          <p:cNvSpPr>
            <a:spLocks noChangeArrowheads="1"/>
          </p:cNvSpPr>
          <p:nvPr/>
        </p:nvSpPr>
        <p:spPr bwMode="auto">
          <a:xfrm rot="5400000">
            <a:off x="2036763" y="3200400"/>
            <a:ext cx="647700" cy="1441450"/>
          </a:xfrm>
          <a:prstGeom prst="rightArrow">
            <a:avLst>
              <a:gd name="adj1" fmla="val 50000"/>
              <a:gd name="adj2" fmla="val 50000"/>
            </a:avLst>
          </a:prstGeom>
          <a:solidFill>
            <a:srgbClr val="99BA00"/>
          </a:solidFill>
          <a:ln w="9525" algn="ctr">
            <a:noFill/>
            <a:round/>
            <a:headEnd/>
            <a:tailEnd/>
          </a:ln>
        </p:spPr>
        <p:txBody>
          <a:bodyPr lIns="0" tIns="0" rIns="0" bIns="0"/>
          <a:lstStyle/>
          <a:p>
            <a:pPr defTabSz="336550" eaLnBrk="0" hangingPunct="0">
              <a:buClr>
                <a:schemeClr val="tx2"/>
              </a:buClr>
              <a:buSzPct val="100000"/>
              <a:buFont typeface="Times New Roman" pitchFamily="18" charset="0"/>
              <a:buNone/>
            </a:pPr>
            <a:endParaRPr lang="es-ES"/>
          </a:p>
        </p:txBody>
      </p:sp>
      <p:sp>
        <p:nvSpPr>
          <p:cNvPr id="12294" name="3 CuadroTexto"/>
          <p:cNvSpPr txBox="1">
            <a:spLocks noChangeArrowheads="1"/>
          </p:cNvSpPr>
          <p:nvPr/>
        </p:nvSpPr>
        <p:spPr bwMode="auto">
          <a:xfrm>
            <a:off x="1212850" y="4389438"/>
            <a:ext cx="2303463" cy="461962"/>
          </a:xfrm>
          <a:prstGeom prst="rect">
            <a:avLst/>
          </a:prstGeom>
          <a:noFill/>
          <a:ln w="9525">
            <a:noFill/>
            <a:miter lim="800000"/>
            <a:headEnd/>
            <a:tailEnd/>
          </a:ln>
        </p:spPr>
        <p:txBody>
          <a:bodyPr>
            <a:spAutoFit/>
          </a:bodyPr>
          <a:lstStyle/>
          <a:p>
            <a:pPr algn="ctr"/>
            <a:r>
              <a:rPr lang="es-ES_tradnl" sz="1200"/>
              <a:t>23.000 MWh/d from 2014 to 2018</a:t>
            </a:r>
            <a:endParaRPr lang="es-ES" sz="1200"/>
          </a:p>
        </p:txBody>
      </p:sp>
      <p:sp>
        <p:nvSpPr>
          <p:cNvPr id="12295" name="7 Abrir llave"/>
          <p:cNvSpPr>
            <a:spLocks/>
          </p:cNvSpPr>
          <p:nvPr/>
        </p:nvSpPr>
        <p:spPr bwMode="auto">
          <a:xfrm rot="-5400000">
            <a:off x="4427538" y="2589213"/>
            <a:ext cx="288925" cy="1584325"/>
          </a:xfrm>
          <a:prstGeom prst="leftBrace">
            <a:avLst>
              <a:gd name="adj1" fmla="val 8301"/>
              <a:gd name="adj2" fmla="val 50000"/>
            </a:avLst>
          </a:prstGeom>
          <a:noFill/>
          <a:ln w="9525" algn="ctr">
            <a:solidFill>
              <a:schemeClr val="bg1"/>
            </a:solidFill>
            <a:round/>
            <a:headEnd/>
            <a:tailEnd/>
          </a:ln>
        </p:spPr>
        <p:txBody>
          <a:bodyPr lIns="0" tIns="0" rIns="0" bIns="0"/>
          <a:lstStyle/>
          <a:p>
            <a:pPr defTabSz="336550" eaLnBrk="0" hangingPunct="0">
              <a:buClr>
                <a:schemeClr val="tx2"/>
              </a:buClr>
              <a:buSzPct val="100000"/>
              <a:buFont typeface="Times New Roman" pitchFamily="18" charset="0"/>
              <a:buNone/>
            </a:pPr>
            <a:endParaRPr lang="es-ES"/>
          </a:p>
        </p:txBody>
      </p:sp>
      <p:sp>
        <p:nvSpPr>
          <p:cNvPr id="12296" name="8 Flecha derecha"/>
          <p:cNvSpPr>
            <a:spLocks noChangeArrowheads="1"/>
          </p:cNvSpPr>
          <p:nvPr/>
        </p:nvSpPr>
        <p:spPr bwMode="auto">
          <a:xfrm rot="5400000">
            <a:off x="4221957" y="3201193"/>
            <a:ext cx="647700" cy="1439863"/>
          </a:xfrm>
          <a:prstGeom prst="rightArrow">
            <a:avLst>
              <a:gd name="adj1" fmla="val 50000"/>
              <a:gd name="adj2" fmla="val 50000"/>
            </a:avLst>
          </a:prstGeom>
          <a:solidFill>
            <a:srgbClr val="99BA00"/>
          </a:solidFill>
          <a:ln w="9525" algn="ctr">
            <a:noFill/>
            <a:round/>
            <a:headEnd/>
            <a:tailEnd/>
          </a:ln>
        </p:spPr>
        <p:txBody>
          <a:bodyPr lIns="0" tIns="0" rIns="0" bIns="0"/>
          <a:lstStyle/>
          <a:p>
            <a:pPr defTabSz="336550" eaLnBrk="0" hangingPunct="0">
              <a:buClr>
                <a:schemeClr val="tx2"/>
              </a:buClr>
              <a:buSzPct val="100000"/>
              <a:buFont typeface="Times New Roman" pitchFamily="18" charset="0"/>
              <a:buNone/>
            </a:pPr>
            <a:endParaRPr lang="es-ES"/>
          </a:p>
        </p:txBody>
      </p:sp>
      <p:sp>
        <p:nvSpPr>
          <p:cNvPr id="12297" name="9 CuadroTexto"/>
          <p:cNvSpPr txBox="1">
            <a:spLocks noChangeArrowheads="1"/>
          </p:cNvSpPr>
          <p:nvPr/>
        </p:nvSpPr>
        <p:spPr bwMode="auto">
          <a:xfrm>
            <a:off x="3562350" y="4387850"/>
            <a:ext cx="1730375" cy="461963"/>
          </a:xfrm>
          <a:prstGeom prst="rect">
            <a:avLst/>
          </a:prstGeom>
          <a:noFill/>
          <a:ln w="9525">
            <a:noFill/>
            <a:miter lim="800000"/>
            <a:headEnd/>
            <a:tailEnd/>
          </a:ln>
        </p:spPr>
        <p:txBody>
          <a:bodyPr>
            <a:spAutoFit/>
          </a:bodyPr>
          <a:lstStyle/>
          <a:p>
            <a:pPr algn="ctr"/>
            <a:r>
              <a:rPr lang="es-ES_tradnl" sz="1200"/>
              <a:t>20.000 MWh/d from 2019 to 2021</a:t>
            </a:r>
            <a:endParaRPr lang="es-ES" sz="1200"/>
          </a:p>
        </p:txBody>
      </p:sp>
      <p:sp>
        <p:nvSpPr>
          <p:cNvPr id="12298" name="7 Abrir llave"/>
          <p:cNvSpPr>
            <a:spLocks/>
          </p:cNvSpPr>
          <p:nvPr/>
        </p:nvSpPr>
        <p:spPr bwMode="auto">
          <a:xfrm rot="-5400000">
            <a:off x="7289006" y="1888332"/>
            <a:ext cx="288925" cy="2986088"/>
          </a:xfrm>
          <a:prstGeom prst="leftBrace">
            <a:avLst>
              <a:gd name="adj1" fmla="val 8326"/>
              <a:gd name="adj2" fmla="val 50000"/>
            </a:avLst>
          </a:prstGeom>
          <a:noFill/>
          <a:ln w="9525" algn="ctr">
            <a:solidFill>
              <a:schemeClr val="bg1"/>
            </a:solidFill>
            <a:round/>
            <a:headEnd/>
            <a:tailEnd/>
          </a:ln>
        </p:spPr>
        <p:txBody>
          <a:bodyPr lIns="0" tIns="0" rIns="0" bIns="0"/>
          <a:lstStyle/>
          <a:p>
            <a:pPr defTabSz="336550" eaLnBrk="0" hangingPunct="0">
              <a:buClr>
                <a:schemeClr val="tx2"/>
              </a:buClr>
              <a:buSzPct val="100000"/>
              <a:buFont typeface="Times New Roman" pitchFamily="18" charset="0"/>
              <a:buNone/>
            </a:pPr>
            <a:endParaRPr lang="es-ES"/>
          </a:p>
        </p:txBody>
      </p:sp>
      <p:sp>
        <p:nvSpPr>
          <p:cNvPr id="12299" name="8 Flecha derecha"/>
          <p:cNvSpPr>
            <a:spLocks noChangeArrowheads="1"/>
          </p:cNvSpPr>
          <p:nvPr/>
        </p:nvSpPr>
        <p:spPr bwMode="auto">
          <a:xfrm rot="5400000">
            <a:off x="7198519" y="3201194"/>
            <a:ext cx="647700" cy="1439862"/>
          </a:xfrm>
          <a:prstGeom prst="rightArrow">
            <a:avLst>
              <a:gd name="adj1" fmla="val 50000"/>
              <a:gd name="adj2" fmla="val 50000"/>
            </a:avLst>
          </a:prstGeom>
          <a:solidFill>
            <a:srgbClr val="99BA00"/>
          </a:solidFill>
          <a:ln w="9525" algn="ctr">
            <a:noFill/>
            <a:round/>
            <a:headEnd/>
            <a:tailEnd/>
          </a:ln>
        </p:spPr>
        <p:txBody>
          <a:bodyPr lIns="0" tIns="0" rIns="0" bIns="0"/>
          <a:lstStyle/>
          <a:p>
            <a:pPr defTabSz="336550" eaLnBrk="0" hangingPunct="0">
              <a:buClr>
                <a:schemeClr val="tx2"/>
              </a:buClr>
              <a:buSzPct val="100000"/>
              <a:buFont typeface="Times New Roman" pitchFamily="18" charset="0"/>
              <a:buNone/>
            </a:pPr>
            <a:endParaRPr lang="es-ES"/>
          </a:p>
        </p:txBody>
      </p:sp>
      <p:sp>
        <p:nvSpPr>
          <p:cNvPr id="12300" name="9 CuadroTexto"/>
          <p:cNvSpPr txBox="1">
            <a:spLocks noChangeArrowheads="1"/>
          </p:cNvSpPr>
          <p:nvPr/>
        </p:nvSpPr>
        <p:spPr bwMode="auto">
          <a:xfrm>
            <a:off x="6804025" y="4387850"/>
            <a:ext cx="1800225" cy="461963"/>
          </a:xfrm>
          <a:prstGeom prst="rect">
            <a:avLst/>
          </a:prstGeom>
          <a:noFill/>
          <a:ln w="9525">
            <a:noFill/>
            <a:miter lim="800000"/>
            <a:headEnd/>
            <a:tailEnd/>
          </a:ln>
        </p:spPr>
        <p:txBody>
          <a:bodyPr>
            <a:spAutoFit/>
          </a:bodyPr>
          <a:lstStyle/>
          <a:p>
            <a:pPr algn="ctr"/>
            <a:r>
              <a:rPr lang="es-ES_tradnl" sz="1200"/>
              <a:t>24.000 MWh/d from 2022 to 2028</a:t>
            </a:r>
            <a:endParaRPr lang="es-ES" sz="1200"/>
          </a:p>
        </p:txBody>
      </p:sp>
      <p:sp>
        <p:nvSpPr>
          <p:cNvPr id="12301" name="7 Abrir llave"/>
          <p:cNvSpPr>
            <a:spLocks/>
          </p:cNvSpPr>
          <p:nvPr/>
        </p:nvSpPr>
        <p:spPr bwMode="auto">
          <a:xfrm rot="-5400000">
            <a:off x="5507831" y="3093245"/>
            <a:ext cx="288925" cy="576262"/>
          </a:xfrm>
          <a:prstGeom prst="leftBrace">
            <a:avLst>
              <a:gd name="adj1" fmla="val 8310"/>
              <a:gd name="adj2" fmla="val 50000"/>
            </a:avLst>
          </a:prstGeom>
          <a:noFill/>
          <a:ln w="9525" algn="ctr">
            <a:solidFill>
              <a:schemeClr val="bg1"/>
            </a:solidFill>
            <a:round/>
            <a:headEnd/>
            <a:tailEnd/>
          </a:ln>
        </p:spPr>
        <p:txBody>
          <a:bodyPr lIns="0" tIns="0" rIns="0" bIns="0"/>
          <a:lstStyle/>
          <a:p>
            <a:pPr defTabSz="336550" eaLnBrk="0" hangingPunct="0">
              <a:buClr>
                <a:schemeClr val="tx2"/>
              </a:buClr>
              <a:buSzPct val="100000"/>
              <a:buFont typeface="Times New Roman" pitchFamily="18" charset="0"/>
              <a:buNone/>
            </a:pPr>
            <a:endParaRPr lang="es-ES"/>
          </a:p>
        </p:txBody>
      </p:sp>
      <p:sp>
        <p:nvSpPr>
          <p:cNvPr id="12302" name="8 Flecha derecha"/>
          <p:cNvSpPr>
            <a:spLocks noChangeArrowheads="1"/>
          </p:cNvSpPr>
          <p:nvPr/>
        </p:nvSpPr>
        <p:spPr bwMode="auto">
          <a:xfrm rot="5400000">
            <a:off x="5355432" y="3604419"/>
            <a:ext cx="647700" cy="649287"/>
          </a:xfrm>
          <a:prstGeom prst="rightArrow">
            <a:avLst>
              <a:gd name="adj1" fmla="val 50000"/>
              <a:gd name="adj2" fmla="val 50000"/>
            </a:avLst>
          </a:prstGeom>
          <a:solidFill>
            <a:srgbClr val="99BA00"/>
          </a:solidFill>
          <a:ln w="9525" algn="ctr">
            <a:noFill/>
            <a:round/>
            <a:headEnd/>
            <a:tailEnd/>
          </a:ln>
        </p:spPr>
        <p:txBody>
          <a:bodyPr lIns="0" tIns="0" rIns="0" bIns="0"/>
          <a:lstStyle/>
          <a:p>
            <a:pPr defTabSz="336550" eaLnBrk="0" hangingPunct="0">
              <a:buClr>
                <a:schemeClr val="tx2"/>
              </a:buClr>
              <a:buSzPct val="100000"/>
              <a:buFont typeface="Times New Roman" pitchFamily="18" charset="0"/>
              <a:buNone/>
            </a:pPr>
            <a:endParaRPr lang="es-ES"/>
          </a:p>
        </p:txBody>
      </p:sp>
      <p:sp>
        <p:nvSpPr>
          <p:cNvPr id="12303" name="9 CuadroTexto"/>
          <p:cNvSpPr txBox="1">
            <a:spLocks noChangeArrowheads="1"/>
          </p:cNvSpPr>
          <p:nvPr/>
        </p:nvSpPr>
        <p:spPr bwMode="auto">
          <a:xfrm>
            <a:off x="5003800" y="4365625"/>
            <a:ext cx="1728788" cy="460375"/>
          </a:xfrm>
          <a:prstGeom prst="rect">
            <a:avLst/>
          </a:prstGeom>
          <a:noFill/>
          <a:ln w="9525">
            <a:noFill/>
            <a:miter lim="800000"/>
            <a:headEnd/>
            <a:tailEnd/>
          </a:ln>
        </p:spPr>
        <p:txBody>
          <a:bodyPr>
            <a:spAutoFit/>
          </a:bodyPr>
          <a:lstStyle/>
          <a:p>
            <a:pPr algn="ctr"/>
            <a:r>
              <a:rPr lang="es-ES_tradnl" sz="1200"/>
              <a:t>22.000 MWh/d in 2022</a:t>
            </a:r>
            <a:endParaRPr lang="es-ES" sz="1200"/>
          </a:p>
        </p:txBody>
      </p:sp>
      <p:pic>
        <p:nvPicPr>
          <p:cNvPr id="12304" name="Picture 17"/>
          <p:cNvPicPr>
            <a:picLocks noChangeAspect="1" noChangeArrowheads="1"/>
          </p:cNvPicPr>
          <p:nvPr/>
        </p:nvPicPr>
        <p:blipFill>
          <a:blip r:embed="rId2" cstate="print"/>
          <a:srcRect/>
          <a:stretch>
            <a:fillRect/>
          </a:stretch>
        </p:blipFill>
        <p:spPr bwMode="auto">
          <a:xfrm>
            <a:off x="34925" y="2133600"/>
            <a:ext cx="8891588" cy="91281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579438" y="260350"/>
            <a:ext cx="8332787" cy="365125"/>
          </a:xfrm>
        </p:spPr>
        <p:txBody>
          <a:bodyPr/>
          <a:lstStyle/>
          <a:p>
            <a:r>
              <a:rPr lang="en-GB" sz="2600" smtClean="0"/>
              <a:t>Annual quarterly capacity auctions</a:t>
            </a:r>
          </a:p>
        </p:txBody>
      </p:sp>
      <p:sp>
        <p:nvSpPr>
          <p:cNvPr id="13315" name="Text Box 24"/>
          <p:cNvSpPr txBox="1">
            <a:spLocks noChangeArrowheads="1"/>
          </p:cNvSpPr>
          <p:nvPr/>
        </p:nvSpPr>
        <p:spPr bwMode="auto">
          <a:xfrm>
            <a:off x="611188" y="1684338"/>
            <a:ext cx="8281987" cy="646112"/>
          </a:xfrm>
          <a:prstGeom prst="rect">
            <a:avLst/>
          </a:prstGeom>
          <a:noFill/>
          <a:ln w="9525">
            <a:noFill/>
            <a:miter lim="800000"/>
            <a:headEnd/>
            <a:tailEnd/>
          </a:ln>
          <a:effectLst>
            <a:prstShdw prst="shdw17" dist="17961" dir="2700000">
              <a:schemeClr val="bg2"/>
            </a:prstShdw>
          </a:effectLst>
        </p:spPr>
        <p:txBody>
          <a:bodyPr>
            <a:spAutoFit/>
          </a:bodyPr>
          <a:lstStyle/>
          <a:p>
            <a:pPr marL="285750" indent="-285750" algn="just">
              <a:spcBef>
                <a:spcPct val="50000"/>
              </a:spcBef>
              <a:buClr>
                <a:srgbClr val="99BA00"/>
              </a:buClr>
              <a:buFont typeface="Wingdings" pitchFamily="2" charset="2"/>
              <a:buChar char="§"/>
              <a:tabLst>
                <a:tab pos="177800" algn="l"/>
              </a:tabLst>
            </a:pPr>
            <a:r>
              <a:rPr lang="en-US" sz="1800" b="0"/>
              <a:t>For the gas year 2014 (from 1 October 2014 to 20 September 2015) the following quarterly capacity products will be offered:</a:t>
            </a:r>
          </a:p>
        </p:txBody>
      </p:sp>
      <p:sp>
        <p:nvSpPr>
          <p:cNvPr id="13316" name="11 CuadroTexto"/>
          <p:cNvSpPr txBox="1">
            <a:spLocks noChangeArrowheads="1"/>
          </p:cNvSpPr>
          <p:nvPr/>
        </p:nvSpPr>
        <p:spPr bwMode="auto">
          <a:xfrm>
            <a:off x="571500" y="836613"/>
            <a:ext cx="8248650" cy="646112"/>
          </a:xfrm>
          <a:prstGeom prst="rect">
            <a:avLst/>
          </a:prstGeom>
          <a:noFill/>
          <a:ln w="9525">
            <a:noFill/>
            <a:miter lim="800000"/>
            <a:headEnd/>
            <a:tailEnd/>
          </a:ln>
        </p:spPr>
        <p:txBody>
          <a:bodyPr>
            <a:spAutoFit/>
          </a:bodyPr>
          <a:lstStyle/>
          <a:p>
            <a:r>
              <a:rPr lang="es-ES_tradnl" sz="1800">
                <a:solidFill>
                  <a:srgbClr val="99BA00"/>
                </a:solidFill>
                <a:sym typeface="Wingdings" pitchFamily="2" charset="2"/>
              </a:rPr>
              <a:t>Spain  Portugal</a:t>
            </a:r>
          </a:p>
          <a:p>
            <a:r>
              <a:rPr lang="es-ES_tradnl" sz="1800">
                <a:sym typeface="Wingdings" pitchFamily="2" charset="2"/>
              </a:rPr>
              <a:t>Interruptible annual quarterly capacity auctions</a:t>
            </a:r>
            <a:endParaRPr lang="es-ES" sz="1800"/>
          </a:p>
        </p:txBody>
      </p:sp>
      <p:pic>
        <p:nvPicPr>
          <p:cNvPr id="13317" name="Picture 7"/>
          <p:cNvPicPr>
            <a:picLocks noChangeAspect="1" noChangeArrowheads="1"/>
          </p:cNvPicPr>
          <p:nvPr/>
        </p:nvPicPr>
        <p:blipFill>
          <a:blip r:embed="rId2" cstate="print"/>
          <a:srcRect/>
          <a:stretch>
            <a:fillRect/>
          </a:stretch>
        </p:blipFill>
        <p:spPr bwMode="auto">
          <a:xfrm>
            <a:off x="1317625" y="3041650"/>
            <a:ext cx="6350000" cy="10350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579438" y="260350"/>
            <a:ext cx="8332787" cy="365125"/>
          </a:xfrm>
        </p:spPr>
        <p:txBody>
          <a:bodyPr/>
          <a:lstStyle/>
          <a:p>
            <a:r>
              <a:rPr lang="en-GB" sz="2600" smtClean="0"/>
              <a:t>Rolling monthly capacity auctions</a:t>
            </a:r>
          </a:p>
        </p:txBody>
      </p:sp>
      <p:sp>
        <p:nvSpPr>
          <p:cNvPr id="14339" name="Text Box 24"/>
          <p:cNvSpPr txBox="1">
            <a:spLocks noChangeArrowheads="1"/>
          </p:cNvSpPr>
          <p:nvPr/>
        </p:nvSpPr>
        <p:spPr bwMode="auto">
          <a:xfrm>
            <a:off x="611188" y="1684338"/>
            <a:ext cx="8281987" cy="646112"/>
          </a:xfrm>
          <a:prstGeom prst="rect">
            <a:avLst/>
          </a:prstGeom>
          <a:noFill/>
          <a:ln w="9525">
            <a:noFill/>
            <a:miter lim="800000"/>
            <a:headEnd/>
            <a:tailEnd/>
          </a:ln>
          <a:effectLst>
            <a:prstShdw prst="shdw17" dist="17961" dir="2700000">
              <a:schemeClr val="bg2"/>
            </a:prstShdw>
          </a:effectLst>
        </p:spPr>
        <p:txBody>
          <a:bodyPr>
            <a:spAutoFit/>
          </a:bodyPr>
          <a:lstStyle/>
          <a:p>
            <a:pPr marL="285750" indent="-285750" algn="just">
              <a:spcBef>
                <a:spcPct val="50000"/>
              </a:spcBef>
              <a:buClr>
                <a:srgbClr val="99BA00"/>
              </a:buClr>
              <a:buFont typeface="Wingdings" pitchFamily="2" charset="2"/>
              <a:buChar char="§"/>
              <a:tabLst>
                <a:tab pos="177800" algn="l"/>
              </a:tabLst>
            </a:pPr>
            <a:r>
              <a:rPr lang="en-US" sz="1800" b="0"/>
              <a:t>For the gas year 2014 (from 1 October 2014 to 20 September 2015) the following monthly capacity products will be offered:</a:t>
            </a:r>
          </a:p>
        </p:txBody>
      </p:sp>
      <p:sp>
        <p:nvSpPr>
          <p:cNvPr id="14340" name="11 CuadroTexto"/>
          <p:cNvSpPr txBox="1">
            <a:spLocks noChangeArrowheads="1"/>
          </p:cNvSpPr>
          <p:nvPr/>
        </p:nvSpPr>
        <p:spPr bwMode="auto">
          <a:xfrm>
            <a:off x="571500" y="836613"/>
            <a:ext cx="8248650" cy="646112"/>
          </a:xfrm>
          <a:prstGeom prst="rect">
            <a:avLst/>
          </a:prstGeom>
          <a:noFill/>
          <a:ln w="9525">
            <a:noFill/>
            <a:miter lim="800000"/>
            <a:headEnd/>
            <a:tailEnd/>
          </a:ln>
        </p:spPr>
        <p:txBody>
          <a:bodyPr>
            <a:spAutoFit/>
          </a:bodyPr>
          <a:lstStyle/>
          <a:p>
            <a:r>
              <a:rPr lang="es-ES_tradnl" sz="1800">
                <a:solidFill>
                  <a:srgbClr val="99BA00"/>
                </a:solidFill>
                <a:sym typeface="Wingdings" pitchFamily="2" charset="2"/>
              </a:rPr>
              <a:t>Spain  Portugal</a:t>
            </a:r>
          </a:p>
          <a:p>
            <a:r>
              <a:rPr lang="es-ES_tradnl" sz="1800">
                <a:sym typeface="Wingdings" pitchFamily="2" charset="2"/>
              </a:rPr>
              <a:t>Interruptible rolling monthly capacity auctions</a:t>
            </a:r>
            <a:endParaRPr lang="es-ES" sz="1800"/>
          </a:p>
        </p:txBody>
      </p:sp>
      <p:pic>
        <p:nvPicPr>
          <p:cNvPr id="14341" name="Picture 6"/>
          <p:cNvPicPr>
            <a:picLocks noChangeAspect="1" noChangeArrowheads="1"/>
          </p:cNvPicPr>
          <p:nvPr/>
        </p:nvPicPr>
        <p:blipFill>
          <a:blip r:embed="rId2" cstate="print"/>
          <a:srcRect/>
          <a:stretch>
            <a:fillRect/>
          </a:stretch>
        </p:blipFill>
        <p:spPr bwMode="auto">
          <a:xfrm>
            <a:off x="323850" y="3116263"/>
            <a:ext cx="8496300" cy="312737"/>
          </a:xfrm>
          <a:prstGeom prst="rect">
            <a:avLst/>
          </a:prstGeom>
          <a:noFill/>
          <a:ln w="9525">
            <a:noFill/>
            <a:miter lim="800000"/>
            <a:headEnd/>
            <a:tailEnd/>
          </a:ln>
        </p:spPr>
      </p:pic>
      <p:sp>
        <p:nvSpPr>
          <p:cNvPr id="14342" name="1 Abrir llave"/>
          <p:cNvSpPr>
            <a:spLocks/>
          </p:cNvSpPr>
          <p:nvPr/>
        </p:nvSpPr>
        <p:spPr bwMode="auto">
          <a:xfrm rot="-5400000">
            <a:off x="5147469" y="45244"/>
            <a:ext cx="144462" cy="7200900"/>
          </a:xfrm>
          <a:prstGeom prst="leftBrace">
            <a:avLst>
              <a:gd name="adj1" fmla="val 8308"/>
              <a:gd name="adj2" fmla="val 50000"/>
            </a:avLst>
          </a:prstGeom>
          <a:noFill/>
          <a:ln w="9525" algn="ctr">
            <a:solidFill>
              <a:schemeClr val="bg1"/>
            </a:solidFill>
            <a:round/>
            <a:headEnd/>
            <a:tailEnd/>
          </a:ln>
        </p:spPr>
        <p:txBody>
          <a:bodyPr lIns="0" tIns="0" rIns="0" bIns="0"/>
          <a:lstStyle/>
          <a:p>
            <a:pPr defTabSz="336550" eaLnBrk="0" hangingPunct="0">
              <a:buClr>
                <a:schemeClr val="tx2"/>
              </a:buClr>
              <a:buSzPct val="100000"/>
              <a:buFont typeface="Times New Roman" pitchFamily="18" charset="0"/>
              <a:buNone/>
            </a:pPr>
            <a:endParaRPr lang="es-ES"/>
          </a:p>
        </p:txBody>
      </p:sp>
      <p:sp>
        <p:nvSpPr>
          <p:cNvPr id="14343" name="2 Flecha derecha"/>
          <p:cNvSpPr>
            <a:spLocks noChangeArrowheads="1"/>
          </p:cNvSpPr>
          <p:nvPr/>
        </p:nvSpPr>
        <p:spPr bwMode="auto">
          <a:xfrm rot="5400000">
            <a:off x="4968875" y="3392488"/>
            <a:ext cx="647700" cy="1441450"/>
          </a:xfrm>
          <a:prstGeom prst="rightArrow">
            <a:avLst>
              <a:gd name="adj1" fmla="val 50000"/>
              <a:gd name="adj2" fmla="val 50000"/>
            </a:avLst>
          </a:prstGeom>
          <a:solidFill>
            <a:srgbClr val="99BA00"/>
          </a:solidFill>
          <a:ln w="9525" algn="ctr">
            <a:noFill/>
            <a:round/>
            <a:headEnd/>
            <a:tailEnd/>
          </a:ln>
        </p:spPr>
        <p:txBody>
          <a:bodyPr lIns="0" tIns="0" rIns="0" bIns="0"/>
          <a:lstStyle/>
          <a:p>
            <a:pPr defTabSz="336550" eaLnBrk="0" hangingPunct="0">
              <a:buClr>
                <a:schemeClr val="tx2"/>
              </a:buClr>
              <a:buSzPct val="100000"/>
              <a:buFont typeface="Times New Roman" pitchFamily="18" charset="0"/>
              <a:buNone/>
            </a:pPr>
            <a:endParaRPr lang="es-ES"/>
          </a:p>
        </p:txBody>
      </p:sp>
      <p:sp>
        <p:nvSpPr>
          <p:cNvPr id="14344" name="3 CuadroTexto"/>
          <p:cNvSpPr txBox="1">
            <a:spLocks noChangeArrowheads="1"/>
          </p:cNvSpPr>
          <p:nvPr/>
        </p:nvSpPr>
        <p:spPr bwMode="auto">
          <a:xfrm>
            <a:off x="4214813" y="4581525"/>
            <a:ext cx="2303462" cy="922338"/>
          </a:xfrm>
          <a:prstGeom prst="rect">
            <a:avLst/>
          </a:prstGeom>
          <a:noFill/>
          <a:ln w="9525">
            <a:noFill/>
            <a:miter lim="800000"/>
            <a:headEnd/>
            <a:tailEnd/>
          </a:ln>
        </p:spPr>
        <p:txBody>
          <a:bodyPr>
            <a:spAutoFit/>
          </a:bodyPr>
          <a:lstStyle/>
          <a:p>
            <a:pPr algn="ctr"/>
            <a:r>
              <a:rPr lang="es-ES_tradnl" sz="1800"/>
              <a:t>10.000 MWh/d in October, May and June each year</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7 Título"/>
          <p:cNvSpPr>
            <a:spLocks noGrp="1"/>
          </p:cNvSpPr>
          <p:nvPr>
            <p:ph type="ctrTitle" sz="quarter" idx="4294967295"/>
          </p:nvPr>
        </p:nvSpPr>
        <p:spPr>
          <a:xfrm>
            <a:off x="811213" y="2881313"/>
            <a:ext cx="7524750" cy="809625"/>
          </a:xfrm>
        </p:spPr>
        <p:txBody>
          <a:bodyPr/>
          <a:lstStyle/>
          <a:p>
            <a:pPr algn="ctr"/>
            <a:r>
              <a:rPr lang="en-GB" sz="3600" smtClean="0"/>
              <a:t>Thank you for your attention!</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579438" y="260350"/>
            <a:ext cx="8332787" cy="365125"/>
          </a:xfrm>
        </p:spPr>
        <p:txBody>
          <a:bodyPr/>
          <a:lstStyle/>
          <a:p>
            <a:r>
              <a:rPr lang="en-GB" sz="2600" smtClean="0"/>
              <a:t>Background</a:t>
            </a:r>
          </a:p>
        </p:txBody>
      </p:sp>
      <p:sp>
        <p:nvSpPr>
          <p:cNvPr id="4099" name="Text Box 24"/>
          <p:cNvSpPr txBox="1">
            <a:spLocks noChangeArrowheads="1"/>
          </p:cNvSpPr>
          <p:nvPr/>
        </p:nvSpPr>
        <p:spPr bwMode="auto">
          <a:xfrm>
            <a:off x="611188" y="836613"/>
            <a:ext cx="8281987" cy="1062037"/>
          </a:xfrm>
          <a:prstGeom prst="rect">
            <a:avLst/>
          </a:prstGeom>
          <a:noFill/>
          <a:ln w="9525">
            <a:noFill/>
            <a:miter lim="800000"/>
            <a:headEnd/>
            <a:tailEnd/>
          </a:ln>
          <a:effectLst>
            <a:prstShdw prst="shdw17" dist="17961" dir="2700000">
              <a:schemeClr val="bg2"/>
            </a:prstShdw>
          </a:effectLst>
        </p:spPr>
        <p:txBody>
          <a:bodyPr>
            <a:spAutoFit/>
          </a:bodyPr>
          <a:lstStyle/>
          <a:p>
            <a:pPr marL="285750" indent="-285750" algn="just">
              <a:spcBef>
                <a:spcPct val="50000"/>
              </a:spcBef>
              <a:buClr>
                <a:srgbClr val="99BA00"/>
              </a:buClr>
              <a:buFont typeface="Wingdings" pitchFamily="2" charset="2"/>
              <a:buChar char="§"/>
              <a:tabLst>
                <a:tab pos="177800" algn="l"/>
              </a:tabLst>
            </a:pPr>
            <a:r>
              <a:rPr lang="en-US" sz="1800" b="0"/>
              <a:t>On 15 March the CAM NC was approved by Member States in a vote. </a:t>
            </a:r>
          </a:p>
          <a:p>
            <a:pPr marL="285750" indent="-285750" algn="just">
              <a:spcBef>
                <a:spcPct val="50000"/>
              </a:spcBef>
              <a:buClr>
                <a:srgbClr val="99BA00"/>
              </a:buClr>
              <a:buFont typeface="Wingdings" pitchFamily="2" charset="2"/>
              <a:buChar char="§"/>
              <a:tabLst>
                <a:tab pos="177800" algn="l"/>
              </a:tabLst>
            </a:pPr>
            <a:r>
              <a:rPr lang="en-US" sz="1800" b="0"/>
              <a:t>It will now go for translation and will then pass to the Parliament and Council for a three month silent procedure, before being adopted into law.</a:t>
            </a:r>
          </a:p>
        </p:txBody>
      </p:sp>
      <p:pic>
        <p:nvPicPr>
          <p:cNvPr id="4100" name="Picture 2"/>
          <p:cNvPicPr>
            <a:picLocks noChangeAspect="1" noChangeArrowheads="1"/>
          </p:cNvPicPr>
          <p:nvPr/>
        </p:nvPicPr>
        <p:blipFill>
          <a:blip r:embed="rId2" cstate="print"/>
          <a:srcRect/>
          <a:stretch>
            <a:fillRect/>
          </a:stretch>
        </p:blipFill>
        <p:spPr bwMode="auto">
          <a:xfrm>
            <a:off x="2181225" y="2133600"/>
            <a:ext cx="4767263" cy="3743325"/>
          </a:xfrm>
          <a:prstGeom prst="rect">
            <a:avLst/>
          </a:prstGeom>
          <a:noFill/>
          <a:ln w="28575">
            <a:solidFill>
              <a:schemeClr val="bg1"/>
            </a:solid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579438" y="260350"/>
            <a:ext cx="8332787" cy="365125"/>
          </a:xfrm>
        </p:spPr>
        <p:txBody>
          <a:bodyPr/>
          <a:lstStyle/>
          <a:p>
            <a:r>
              <a:rPr lang="en-GB" sz="2600" smtClean="0"/>
              <a:t>Standard capacity products</a:t>
            </a:r>
          </a:p>
        </p:txBody>
      </p:sp>
      <p:sp>
        <p:nvSpPr>
          <p:cNvPr id="5123" name="Text Box 24"/>
          <p:cNvSpPr txBox="1">
            <a:spLocks noChangeArrowheads="1"/>
          </p:cNvSpPr>
          <p:nvPr/>
        </p:nvSpPr>
        <p:spPr bwMode="auto">
          <a:xfrm>
            <a:off x="611188" y="749300"/>
            <a:ext cx="8281987" cy="5492750"/>
          </a:xfrm>
          <a:prstGeom prst="rect">
            <a:avLst/>
          </a:prstGeom>
          <a:noFill/>
          <a:ln w="9525">
            <a:noFill/>
            <a:miter lim="800000"/>
            <a:headEnd/>
            <a:tailEnd/>
          </a:ln>
          <a:effectLst>
            <a:prstShdw prst="shdw17" dist="17961" dir="2700000">
              <a:schemeClr val="bg2"/>
            </a:prstShdw>
          </a:effectLst>
        </p:spPr>
        <p:txBody>
          <a:bodyPr>
            <a:spAutoFit/>
          </a:bodyPr>
          <a:lstStyle/>
          <a:p>
            <a:pPr marL="285750" indent="-285750" algn="just">
              <a:spcBef>
                <a:spcPct val="50000"/>
              </a:spcBef>
              <a:buClr>
                <a:srgbClr val="99BA00"/>
              </a:buClr>
              <a:buFont typeface="Wingdings" pitchFamily="2" charset="2"/>
              <a:buChar char="§"/>
              <a:tabLst>
                <a:tab pos="177800" algn="l"/>
              </a:tabLst>
            </a:pPr>
            <a:r>
              <a:rPr lang="en-US" sz="1800" b="0"/>
              <a:t>TSOs shall offer yearly, quarterly, monthly, daily and within-day standard capacity products.</a:t>
            </a:r>
          </a:p>
          <a:p>
            <a:pPr marL="285750" indent="-285750" algn="just">
              <a:spcBef>
                <a:spcPct val="50000"/>
              </a:spcBef>
              <a:buClr>
                <a:srgbClr val="99BA00"/>
              </a:buClr>
              <a:buFont typeface="Wingdings" pitchFamily="2" charset="2"/>
              <a:buChar char="§"/>
              <a:tabLst>
                <a:tab pos="177800" algn="l"/>
              </a:tabLst>
            </a:pPr>
            <a:r>
              <a:rPr lang="en-US" sz="1800">
                <a:solidFill>
                  <a:srgbClr val="99BA00"/>
                </a:solidFill>
              </a:rPr>
              <a:t>Yearly standard capacity products </a:t>
            </a:r>
            <a:r>
              <a:rPr lang="en-US" sz="1800" b="0"/>
              <a:t>shall be the capacity, which may be applied for, in a given amount, by a network user for all gas days in a particular gas year (starting on the 1st of October).</a:t>
            </a:r>
          </a:p>
          <a:p>
            <a:pPr marL="285750" indent="-285750" algn="just">
              <a:spcBef>
                <a:spcPct val="50000"/>
              </a:spcBef>
              <a:buClr>
                <a:srgbClr val="99BA00"/>
              </a:buClr>
              <a:buFont typeface="Wingdings" pitchFamily="2" charset="2"/>
              <a:buChar char="§"/>
              <a:tabLst>
                <a:tab pos="177800" algn="l"/>
              </a:tabLst>
            </a:pPr>
            <a:r>
              <a:rPr lang="en-US" sz="1800">
                <a:solidFill>
                  <a:srgbClr val="99BA00"/>
                </a:solidFill>
              </a:rPr>
              <a:t>Quarterly standard capacity products </a:t>
            </a:r>
            <a:r>
              <a:rPr lang="en-US" sz="1800" b="0"/>
              <a:t>shall be the capacity, which may be applied for, in a given amount, by a network user for all gas days in a particular quarter (starting on the 1st of October, 1st of January, 1st of April or the 1st of July respectively).</a:t>
            </a:r>
          </a:p>
          <a:p>
            <a:pPr marL="285750" indent="-285750" algn="just">
              <a:spcBef>
                <a:spcPct val="50000"/>
              </a:spcBef>
              <a:buClr>
                <a:srgbClr val="99BA00"/>
              </a:buClr>
              <a:buFont typeface="Wingdings" pitchFamily="2" charset="2"/>
              <a:buChar char="§"/>
              <a:tabLst>
                <a:tab pos="177800" algn="l"/>
              </a:tabLst>
            </a:pPr>
            <a:r>
              <a:rPr lang="en-US" sz="1800">
                <a:solidFill>
                  <a:srgbClr val="99BA00"/>
                </a:solidFill>
              </a:rPr>
              <a:t>Monthly standard capacity products </a:t>
            </a:r>
            <a:r>
              <a:rPr lang="en-US" sz="1800" b="0"/>
              <a:t>shall be the capacity, which may be applied for, in a given amount, by a network user for all gas days in a particular calendar month (starting on the 1st day of each month).</a:t>
            </a:r>
          </a:p>
          <a:p>
            <a:pPr marL="285750" indent="-285750" algn="just">
              <a:spcBef>
                <a:spcPct val="50000"/>
              </a:spcBef>
              <a:buClr>
                <a:srgbClr val="99BA00"/>
              </a:buClr>
              <a:buFont typeface="Wingdings" pitchFamily="2" charset="2"/>
              <a:buChar char="§"/>
              <a:tabLst>
                <a:tab pos="177800" algn="l"/>
              </a:tabLst>
            </a:pPr>
            <a:r>
              <a:rPr lang="en-US" sz="1800">
                <a:solidFill>
                  <a:srgbClr val="99BA00"/>
                </a:solidFill>
              </a:rPr>
              <a:t>Daily standard capacity products </a:t>
            </a:r>
            <a:r>
              <a:rPr lang="en-US" sz="1800" b="0"/>
              <a:t>shall be the capacity, which may be applied for, in a given amount, by a network user for a single gas day.</a:t>
            </a:r>
          </a:p>
          <a:p>
            <a:pPr marL="285750" indent="-285750" algn="just">
              <a:spcBef>
                <a:spcPct val="50000"/>
              </a:spcBef>
              <a:buClr>
                <a:srgbClr val="99BA00"/>
              </a:buClr>
              <a:buFont typeface="Wingdings" pitchFamily="2" charset="2"/>
              <a:buChar char="§"/>
              <a:tabLst>
                <a:tab pos="177800" algn="l"/>
              </a:tabLst>
            </a:pPr>
            <a:r>
              <a:rPr lang="en-US" sz="1800">
                <a:solidFill>
                  <a:srgbClr val="99BA00"/>
                </a:solidFill>
              </a:rPr>
              <a:t>Within-day standard capacity products </a:t>
            </a:r>
            <a:r>
              <a:rPr lang="en-US" sz="1800" b="0"/>
              <a:t>shall be the capacity, which may be applied for, in a given amount, by a network user from a start time within a particular gas day until the end of the same gas day.</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579438" y="260350"/>
            <a:ext cx="8332787" cy="365125"/>
          </a:xfrm>
        </p:spPr>
        <p:txBody>
          <a:bodyPr/>
          <a:lstStyle/>
          <a:p>
            <a:r>
              <a:rPr lang="en-GB" sz="2600" smtClean="0"/>
              <a:t>Quotas</a:t>
            </a:r>
          </a:p>
        </p:txBody>
      </p:sp>
      <p:sp>
        <p:nvSpPr>
          <p:cNvPr id="6147" name="Text Box 24"/>
          <p:cNvSpPr txBox="1">
            <a:spLocks noChangeArrowheads="1"/>
          </p:cNvSpPr>
          <p:nvPr/>
        </p:nvSpPr>
        <p:spPr bwMode="auto">
          <a:xfrm>
            <a:off x="611188" y="749300"/>
            <a:ext cx="8281987" cy="4384675"/>
          </a:xfrm>
          <a:prstGeom prst="rect">
            <a:avLst/>
          </a:prstGeom>
          <a:noFill/>
          <a:ln w="9525">
            <a:noFill/>
            <a:miter lim="800000"/>
            <a:headEnd/>
            <a:tailEnd/>
          </a:ln>
          <a:effectLst>
            <a:prstShdw prst="shdw17" dist="17961" dir="2700000">
              <a:schemeClr val="bg2"/>
            </a:prstShdw>
          </a:effectLst>
        </p:spPr>
        <p:txBody>
          <a:bodyPr>
            <a:spAutoFit/>
          </a:bodyPr>
          <a:lstStyle/>
          <a:p>
            <a:pPr marL="285750" indent="-285750" algn="just">
              <a:spcBef>
                <a:spcPct val="50000"/>
              </a:spcBef>
              <a:buClr>
                <a:srgbClr val="99BA00"/>
              </a:buClr>
              <a:buFont typeface="Wingdings" pitchFamily="2" charset="2"/>
              <a:buChar char="§"/>
              <a:tabLst>
                <a:tab pos="177800" algn="l"/>
              </a:tabLst>
            </a:pPr>
            <a:r>
              <a:rPr lang="en-US" sz="1800" b="0"/>
              <a:t>An amount at least equal to 20% of the technical capacity at each interconnection point shall be set, provided that the available capacity, at the time Regulation enters into force, is equal to or greater than the proportion of technical capacity to be set aside. </a:t>
            </a:r>
          </a:p>
          <a:p>
            <a:pPr marL="285750" indent="-285750" algn="just">
              <a:spcBef>
                <a:spcPct val="50000"/>
              </a:spcBef>
              <a:buClr>
                <a:srgbClr val="99BA00"/>
              </a:buClr>
              <a:buFont typeface="Wingdings" pitchFamily="2" charset="2"/>
              <a:buChar char="§"/>
              <a:tabLst>
                <a:tab pos="177800" algn="l"/>
              </a:tabLst>
            </a:pPr>
            <a:r>
              <a:rPr lang="en-US" sz="1800" b="0"/>
              <a:t>If the available capacity, at the time this Regulation enters into force, is less than the proportion of technical capacity to be set aside, the whole of any available capacity shall be set aside.</a:t>
            </a:r>
          </a:p>
          <a:p>
            <a:pPr marL="1028700" lvl="1" indent="-285750" algn="just">
              <a:spcBef>
                <a:spcPct val="50000"/>
              </a:spcBef>
              <a:buClr>
                <a:srgbClr val="99BA00"/>
              </a:buClr>
              <a:buFont typeface="Wingdings" pitchFamily="2" charset="2"/>
              <a:buChar char="§"/>
              <a:tabLst>
                <a:tab pos="177800" algn="l"/>
              </a:tabLst>
            </a:pPr>
            <a:r>
              <a:rPr lang="en-US" sz="1800" b="0"/>
              <a:t>an amount at </a:t>
            </a:r>
            <a:r>
              <a:rPr lang="en-US" sz="1800">
                <a:solidFill>
                  <a:srgbClr val="99BA00"/>
                </a:solidFill>
              </a:rPr>
              <a:t>least equal to 10% of the technical capacity </a:t>
            </a:r>
            <a:r>
              <a:rPr lang="en-US" sz="1800" b="0"/>
              <a:t>at each interconnection point shall be offered no earlier than in the annual yearly capacity auction during the </a:t>
            </a:r>
            <a:r>
              <a:rPr lang="en-US" sz="1800">
                <a:solidFill>
                  <a:srgbClr val="99BA00"/>
                </a:solidFill>
              </a:rPr>
              <a:t>fifth gas year preceding the start of the relevant gas year</a:t>
            </a:r>
            <a:r>
              <a:rPr lang="en-US" sz="1800" b="0"/>
              <a:t>; and</a:t>
            </a:r>
          </a:p>
          <a:p>
            <a:pPr marL="1028700" lvl="1" indent="-285750" algn="just">
              <a:spcBef>
                <a:spcPct val="50000"/>
              </a:spcBef>
              <a:buClr>
                <a:srgbClr val="99BA00"/>
              </a:buClr>
              <a:buFont typeface="Wingdings" pitchFamily="2" charset="2"/>
              <a:buChar char="§"/>
              <a:tabLst>
                <a:tab pos="177800" algn="l"/>
              </a:tabLst>
            </a:pPr>
            <a:r>
              <a:rPr lang="en-US" sz="1800" b="0"/>
              <a:t>a further amount </a:t>
            </a:r>
            <a:r>
              <a:rPr lang="en-US" sz="1800">
                <a:solidFill>
                  <a:srgbClr val="99BA00"/>
                </a:solidFill>
              </a:rPr>
              <a:t>at least equal to 10% of the technical capacity </a:t>
            </a:r>
            <a:r>
              <a:rPr lang="en-US" sz="1800" b="0"/>
              <a:t>at each interconnection point shall first be offered </a:t>
            </a:r>
            <a:r>
              <a:rPr lang="en-US" sz="1800">
                <a:solidFill>
                  <a:srgbClr val="99BA00"/>
                </a:solidFill>
              </a:rPr>
              <a:t>no earlier than the annual quarterly capacity auction</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579438" y="260350"/>
            <a:ext cx="8332787" cy="365125"/>
          </a:xfrm>
        </p:spPr>
        <p:txBody>
          <a:bodyPr/>
          <a:lstStyle/>
          <a:p>
            <a:r>
              <a:rPr lang="en-GB" sz="2600" smtClean="0"/>
              <a:t>Annual yearly capacity auctions</a:t>
            </a:r>
          </a:p>
        </p:txBody>
      </p:sp>
      <p:sp>
        <p:nvSpPr>
          <p:cNvPr id="7171" name="1 Abrir llave"/>
          <p:cNvSpPr>
            <a:spLocks/>
          </p:cNvSpPr>
          <p:nvPr/>
        </p:nvSpPr>
        <p:spPr bwMode="auto">
          <a:xfrm rot="-5400000">
            <a:off x="2449513" y="1787525"/>
            <a:ext cx="288925" cy="2593975"/>
          </a:xfrm>
          <a:prstGeom prst="leftBrace">
            <a:avLst>
              <a:gd name="adj1" fmla="val 8313"/>
              <a:gd name="adj2" fmla="val 50000"/>
            </a:avLst>
          </a:prstGeom>
          <a:noFill/>
          <a:ln w="9525" algn="ctr">
            <a:solidFill>
              <a:schemeClr val="bg1"/>
            </a:solidFill>
            <a:round/>
            <a:headEnd/>
            <a:tailEnd/>
          </a:ln>
        </p:spPr>
        <p:txBody>
          <a:bodyPr lIns="0" tIns="0" rIns="0" bIns="0"/>
          <a:lstStyle/>
          <a:p>
            <a:pPr defTabSz="336550" eaLnBrk="0" hangingPunct="0">
              <a:buClr>
                <a:schemeClr val="tx2"/>
              </a:buClr>
              <a:buSzPct val="100000"/>
              <a:buFont typeface="Times New Roman" pitchFamily="18" charset="0"/>
              <a:buNone/>
            </a:pPr>
            <a:endParaRPr lang="es-ES"/>
          </a:p>
        </p:txBody>
      </p:sp>
      <p:sp>
        <p:nvSpPr>
          <p:cNvPr id="7172" name="2 Flecha derecha"/>
          <p:cNvSpPr>
            <a:spLocks noChangeArrowheads="1"/>
          </p:cNvSpPr>
          <p:nvPr/>
        </p:nvSpPr>
        <p:spPr bwMode="auto">
          <a:xfrm rot="5400000">
            <a:off x="2270125" y="2903538"/>
            <a:ext cx="647700" cy="1441450"/>
          </a:xfrm>
          <a:prstGeom prst="rightArrow">
            <a:avLst>
              <a:gd name="adj1" fmla="val 50000"/>
              <a:gd name="adj2" fmla="val 50000"/>
            </a:avLst>
          </a:prstGeom>
          <a:solidFill>
            <a:srgbClr val="99BA00"/>
          </a:solidFill>
          <a:ln w="9525" algn="ctr">
            <a:noFill/>
            <a:round/>
            <a:headEnd/>
            <a:tailEnd/>
          </a:ln>
        </p:spPr>
        <p:txBody>
          <a:bodyPr lIns="0" tIns="0" rIns="0" bIns="0"/>
          <a:lstStyle/>
          <a:p>
            <a:pPr defTabSz="336550" eaLnBrk="0" hangingPunct="0">
              <a:buClr>
                <a:schemeClr val="tx2"/>
              </a:buClr>
              <a:buSzPct val="100000"/>
              <a:buFont typeface="Times New Roman" pitchFamily="18" charset="0"/>
              <a:buNone/>
            </a:pPr>
            <a:endParaRPr lang="es-ES"/>
          </a:p>
        </p:txBody>
      </p:sp>
      <p:sp>
        <p:nvSpPr>
          <p:cNvPr id="7173" name="3 CuadroTexto"/>
          <p:cNvSpPr txBox="1">
            <a:spLocks noChangeArrowheads="1"/>
          </p:cNvSpPr>
          <p:nvPr/>
        </p:nvSpPr>
        <p:spPr bwMode="auto">
          <a:xfrm>
            <a:off x="1443038" y="4092575"/>
            <a:ext cx="2303462" cy="646113"/>
          </a:xfrm>
          <a:prstGeom prst="rect">
            <a:avLst/>
          </a:prstGeom>
          <a:noFill/>
          <a:ln w="9525">
            <a:noFill/>
            <a:miter lim="800000"/>
            <a:headEnd/>
            <a:tailEnd/>
          </a:ln>
        </p:spPr>
        <p:txBody>
          <a:bodyPr>
            <a:spAutoFit/>
          </a:bodyPr>
          <a:lstStyle/>
          <a:p>
            <a:pPr algn="ctr"/>
            <a:r>
              <a:rPr lang="es-ES_tradnl" sz="1800"/>
              <a:t>54.000 MWh/d from 2014 to 2018</a:t>
            </a:r>
          </a:p>
        </p:txBody>
      </p:sp>
      <p:sp>
        <p:nvSpPr>
          <p:cNvPr id="7174" name="7 Abrir llave"/>
          <p:cNvSpPr>
            <a:spLocks/>
          </p:cNvSpPr>
          <p:nvPr/>
        </p:nvSpPr>
        <p:spPr bwMode="auto">
          <a:xfrm rot="-5400000">
            <a:off x="6337300" y="493713"/>
            <a:ext cx="288925" cy="5181600"/>
          </a:xfrm>
          <a:prstGeom prst="leftBrace">
            <a:avLst>
              <a:gd name="adj1" fmla="val 8303"/>
              <a:gd name="adj2" fmla="val 50000"/>
            </a:avLst>
          </a:prstGeom>
          <a:noFill/>
          <a:ln w="9525" algn="ctr">
            <a:solidFill>
              <a:schemeClr val="bg1"/>
            </a:solidFill>
            <a:round/>
            <a:headEnd/>
            <a:tailEnd/>
          </a:ln>
        </p:spPr>
        <p:txBody>
          <a:bodyPr lIns="0" tIns="0" rIns="0" bIns="0"/>
          <a:lstStyle/>
          <a:p>
            <a:pPr defTabSz="336550" eaLnBrk="0" hangingPunct="0">
              <a:buClr>
                <a:schemeClr val="tx2"/>
              </a:buClr>
              <a:buSzPct val="100000"/>
              <a:buFont typeface="Times New Roman" pitchFamily="18" charset="0"/>
              <a:buNone/>
            </a:pPr>
            <a:endParaRPr lang="es-ES"/>
          </a:p>
        </p:txBody>
      </p:sp>
      <p:sp>
        <p:nvSpPr>
          <p:cNvPr id="7175" name="8 Flecha derecha"/>
          <p:cNvSpPr>
            <a:spLocks noChangeArrowheads="1"/>
          </p:cNvSpPr>
          <p:nvPr/>
        </p:nvSpPr>
        <p:spPr bwMode="auto">
          <a:xfrm rot="5400000">
            <a:off x="6199982" y="2904331"/>
            <a:ext cx="647700" cy="1439863"/>
          </a:xfrm>
          <a:prstGeom prst="rightArrow">
            <a:avLst>
              <a:gd name="adj1" fmla="val 50000"/>
              <a:gd name="adj2" fmla="val 50000"/>
            </a:avLst>
          </a:prstGeom>
          <a:solidFill>
            <a:srgbClr val="99BA00"/>
          </a:solidFill>
          <a:ln w="9525" algn="ctr">
            <a:noFill/>
            <a:round/>
            <a:headEnd/>
            <a:tailEnd/>
          </a:ln>
        </p:spPr>
        <p:txBody>
          <a:bodyPr lIns="0" tIns="0" rIns="0" bIns="0"/>
          <a:lstStyle/>
          <a:p>
            <a:pPr defTabSz="336550" eaLnBrk="0" hangingPunct="0">
              <a:buClr>
                <a:schemeClr val="tx2"/>
              </a:buClr>
              <a:buSzPct val="100000"/>
              <a:buFont typeface="Times New Roman" pitchFamily="18" charset="0"/>
              <a:buNone/>
            </a:pPr>
            <a:endParaRPr lang="es-ES"/>
          </a:p>
        </p:txBody>
      </p:sp>
      <p:sp>
        <p:nvSpPr>
          <p:cNvPr id="7176" name="9 CuadroTexto"/>
          <p:cNvSpPr txBox="1">
            <a:spLocks noChangeArrowheads="1"/>
          </p:cNvSpPr>
          <p:nvPr/>
        </p:nvSpPr>
        <p:spPr bwMode="auto">
          <a:xfrm>
            <a:off x="5370513" y="4076700"/>
            <a:ext cx="2305050" cy="646113"/>
          </a:xfrm>
          <a:prstGeom prst="rect">
            <a:avLst/>
          </a:prstGeom>
          <a:noFill/>
          <a:ln w="9525">
            <a:noFill/>
            <a:miter lim="800000"/>
            <a:headEnd/>
            <a:tailEnd/>
          </a:ln>
        </p:spPr>
        <p:txBody>
          <a:bodyPr>
            <a:spAutoFit/>
          </a:bodyPr>
          <a:lstStyle/>
          <a:p>
            <a:pPr algn="ctr"/>
            <a:r>
              <a:rPr lang="es-ES_tradnl" sz="1800"/>
              <a:t>48.000 MWh/d from 2019 to 2028</a:t>
            </a:r>
            <a:endParaRPr lang="es-ES" sz="1800"/>
          </a:p>
        </p:txBody>
      </p:sp>
      <p:sp>
        <p:nvSpPr>
          <p:cNvPr id="7177" name="4 CuadroTexto"/>
          <p:cNvSpPr txBox="1">
            <a:spLocks noChangeArrowheads="1"/>
          </p:cNvSpPr>
          <p:nvPr/>
        </p:nvSpPr>
        <p:spPr bwMode="auto">
          <a:xfrm>
            <a:off x="571500" y="836613"/>
            <a:ext cx="8248650" cy="646112"/>
          </a:xfrm>
          <a:prstGeom prst="rect">
            <a:avLst/>
          </a:prstGeom>
          <a:noFill/>
          <a:ln w="9525">
            <a:noFill/>
            <a:miter lim="800000"/>
            <a:headEnd/>
            <a:tailEnd/>
          </a:ln>
        </p:spPr>
        <p:txBody>
          <a:bodyPr>
            <a:spAutoFit/>
          </a:bodyPr>
          <a:lstStyle/>
          <a:p>
            <a:r>
              <a:rPr lang="es-ES_tradnl" sz="1800">
                <a:solidFill>
                  <a:srgbClr val="99BA00"/>
                </a:solidFill>
              </a:rPr>
              <a:t>Portugal </a:t>
            </a:r>
            <a:r>
              <a:rPr lang="es-ES_tradnl" sz="1800">
                <a:solidFill>
                  <a:srgbClr val="99BA00"/>
                </a:solidFill>
                <a:sym typeface="Wingdings" pitchFamily="2" charset="2"/>
              </a:rPr>
              <a:t> Spain</a:t>
            </a:r>
          </a:p>
          <a:p>
            <a:r>
              <a:rPr lang="es-ES_tradnl" sz="1800">
                <a:sym typeface="Wingdings" pitchFamily="2" charset="2"/>
              </a:rPr>
              <a:t>Firm annual yearly capacity auctions</a:t>
            </a:r>
            <a:endParaRPr lang="es-ES" sz="1800"/>
          </a:p>
        </p:txBody>
      </p:sp>
      <p:pic>
        <p:nvPicPr>
          <p:cNvPr id="7178" name="Picture 11"/>
          <p:cNvPicPr>
            <a:picLocks noChangeAspect="1" noChangeArrowheads="1"/>
          </p:cNvPicPr>
          <p:nvPr/>
        </p:nvPicPr>
        <p:blipFill>
          <a:blip r:embed="rId2" cstate="print"/>
          <a:srcRect/>
          <a:stretch>
            <a:fillRect/>
          </a:stretch>
        </p:blipFill>
        <p:spPr bwMode="auto">
          <a:xfrm>
            <a:off x="109538" y="1931988"/>
            <a:ext cx="8963025" cy="9207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579438" y="260350"/>
            <a:ext cx="8332787" cy="365125"/>
          </a:xfrm>
        </p:spPr>
        <p:txBody>
          <a:bodyPr/>
          <a:lstStyle/>
          <a:p>
            <a:r>
              <a:rPr lang="en-GB" sz="2600" smtClean="0"/>
              <a:t>Annual quarterly capacity auctions</a:t>
            </a:r>
          </a:p>
        </p:txBody>
      </p:sp>
      <p:sp>
        <p:nvSpPr>
          <p:cNvPr id="8195" name="Text Box 24"/>
          <p:cNvSpPr txBox="1">
            <a:spLocks noChangeArrowheads="1"/>
          </p:cNvSpPr>
          <p:nvPr/>
        </p:nvSpPr>
        <p:spPr bwMode="auto">
          <a:xfrm>
            <a:off x="611188" y="1684338"/>
            <a:ext cx="8281987" cy="646112"/>
          </a:xfrm>
          <a:prstGeom prst="rect">
            <a:avLst/>
          </a:prstGeom>
          <a:noFill/>
          <a:ln w="9525">
            <a:noFill/>
            <a:miter lim="800000"/>
            <a:headEnd/>
            <a:tailEnd/>
          </a:ln>
          <a:effectLst>
            <a:prstShdw prst="shdw17" dist="17961" dir="2700000">
              <a:schemeClr val="bg2"/>
            </a:prstShdw>
          </a:effectLst>
        </p:spPr>
        <p:txBody>
          <a:bodyPr>
            <a:spAutoFit/>
          </a:bodyPr>
          <a:lstStyle/>
          <a:p>
            <a:pPr marL="285750" indent="-285750" algn="just">
              <a:spcBef>
                <a:spcPct val="50000"/>
              </a:spcBef>
              <a:buClr>
                <a:srgbClr val="99BA00"/>
              </a:buClr>
              <a:buFont typeface="Wingdings" pitchFamily="2" charset="2"/>
              <a:buChar char="§"/>
              <a:tabLst>
                <a:tab pos="177800" algn="l"/>
              </a:tabLst>
            </a:pPr>
            <a:r>
              <a:rPr lang="en-US" sz="1800" b="0"/>
              <a:t>For the gas year 2014 (from 1 October 2014 to 20 September 2015) the following quarterly capacity products will be offered:</a:t>
            </a:r>
          </a:p>
        </p:txBody>
      </p:sp>
      <p:sp>
        <p:nvSpPr>
          <p:cNvPr id="8196" name="11 CuadroTexto"/>
          <p:cNvSpPr txBox="1">
            <a:spLocks noChangeArrowheads="1"/>
          </p:cNvSpPr>
          <p:nvPr/>
        </p:nvSpPr>
        <p:spPr bwMode="auto">
          <a:xfrm>
            <a:off x="571500" y="836613"/>
            <a:ext cx="8248650" cy="646112"/>
          </a:xfrm>
          <a:prstGeom prst="rect">
            <a:avLst/>
          </a:prstGeom>
          <a:noFill/>
          <a:ln w="9525">
            <a:noFill/>
            <a:miter lim="800000"/>
            <a:headEnd/>
            <a:tailEnd/>
          </a:ln>
        </p:spPr>
        <p:txBody>
          <a:bodyPr>
            <a:spAutoFit/>
          </a:bodyPr>
          <a:lstStyle/>
          <a:p>
            <a:r>
              <a:rPr lang="es-ES_tradnl" sz="1800">
                <a:solidFill>
                  <a:srgbClr val="99BA00"/>
                </a:solidFill>
              </a:rPr>
              <a:t>Portugal </a:t>
            </a:r>
            <a:r>
              <a:rPr lang="es-ES_tradnl" sz="1800">
                <a:solidFill>
                  <a:srgbClr val="99BA00"/>
                </a:solidFill>
                <a:sym typeface="Wingdings" pitchFamily="2" charset="2"/>
              </a:rPr>
              <a:t> Spain</a:t>
            </a:r>
          </a:p>
          <a:p>
            <a:r>
              <a:rPr lang="es-ES_tradnl" sz="1800">
                <a:sym typeface="Wingdings" pitchFamily="2" charset="2"/>
              </a:rPr>
              <a:t>Firm annual quarterly capacity auctions</a:t>
            </a:r>
            <a:endParaRPr lang="es-ES" sz="1800"/>
          </a:p>
        </p:txBody>
      </p:sp>
      <p:pic>
        <p:nvPicPr>
          <p:cNvPr id="8197" name="Picture 7"/>
          <p:cNvPicPr>
            <a:picLocks noChangeAspect="1" noChangeArrowheads="1"/>
          </p:cNvPicPr>
          <p:nvPr/>
        </p:nvPicPr>
        <p:blipFill>
          <a:blip r:embed="rId2" cstate="print"/>
          <a:srcRect/>
          <a:stretch>
            <a:fillRect/>
          </a:stretch>
        </p:blipFill>
        <p:spPr bwMode="auto">
          <a:xfrm>
            <a:off x="947738" y="2781300"/>
            <a:ext cx="6792912" cy="110648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579438" y="260350"/>
            <a:ext cx="8332787" cy="365125"/>
          </a:xfrm>
        </p:spPr>
        <p:txBody>
          <a:bodyPr/>
          <a:lstStyle/>
          <a:p>
            <a:r>
              <a:rPr lang="en-GB" sz="2600" smtClean="0"/>
              <a:t>Rolling monthly capacity auctions</a:t>
            </a:r>
          </a:p>
        </p:txBody>
      </p:sp>
      <p:sp>
        <p:nvSpPr>
          <p:cNvPr id="9219" name="Text Box 24"/>
          <p:cNvSpPr txBox="1">
            <a:spLocks noChangeArrowheads="1"/>
          </p:cNvSpPr>
          <p:nvPr/>
        </p:nvSpPr>
        <p:spPr bwMode="auto">
          <a:xfrm>
            <a:off x="611188" y="1684338"/>
            <a:ext cx="8281987" cy="646112"/>
          </a:xfrm>
          <a:prstGeom prst="rect">
            <a:avLst/>
          </a:prstGeom>
          <a:noFill/>
          <a:ln w="9525">
            <a:noFill/>
            <a:miter lim="800000"/>
            <a:headEnd/>
            <a:tailEnd/>
          </a:ln>
          <a:effectLst>
            <a:prstShdw prst="shdw17" dist="17961" dir="2700000">
              <a:schemeClr val="bg2"/>
            </a:prstShdw>
          </a:effectLst>
        </p:spPr>
        <p:txBody>
          <a:bodyPr>
            <a:spAutoFit/>
          </a:bodyPr>
          <a:lstStyle/>
          <a:p>
            <a:pPr marL="285750" indent="-285750" algn="just">
              <a:spcBef>
                <a:spcPct val="50000"/>
              </a:spcBef>
              <a:buClr>
                <a:srgbClr val="99BA00"/>
              </a:buClr>
              <a:buFont typeface="Wingdings" pitchFamily="2" charset="2"/>
              <a:buChar char="§"/>
              <a:tabLst>
                <a:tab pos="177800" algn="l"/>
              </a:tabLst>
            </a:pPr>
            <a:r>
              <a:rPr lang="en-US" sz="1800" b="0"/>
              <a:t>For the gas year 2014 (from 1 October 2014 to 20 September 2015) the following monthly capacity products will be offered:</a:t>
            </a:r>
          </a:p>
        </p:txBody>
      </p:sp>
      <p:sp>
        <p:nvSpPr>
          <p:cNvPr id="9220" name="11 CuadroTexto"/>
          <p:cNvSpPr txBox="1">
            <a:spLocks noChangeArrowheads="1"/>
          </p:cNvSpPr>
          <p:nvPr/>
        </p:nvSpPr>
        <p:spPr bwMode="auto">
          <a:xfrm>
            <a:off x="571500" y="836613"/>
            <a:ext cx="8248650" cy="646112"/>
          </a:xfrm>
          <a:prstGeom prst="rect">
            <a:avLst/>
          </a:prstGeom>
          <a:noFill/>
          <a:ln w="9525">
            <a:noFill/>
            <a:miter lim="800000"/>
            <a:headEnd/>
            <a:tailEnd/>
          </a:ln>
        </p:spPr>
        <p:txBody>
          <a:bodyPr>
            <a:spAutoFit/>
          </a:bodyPr>
          <a:lstStyle/>
          <a:p>
            <a:r>
              <a:rPr lang="es-ES_tradnl" sz="1800">
                <a:solidFill>
                  <a:srgbClr val="99BA00"/>
                </a:solidFill>
              </a:rPr>
              <a:t>Portugal </a:t>
            </a:r>
            <a:r>
              <a:rPr lang="es-ES_tradnl" sz="1800">
                <a:solidFill>
                  <a:srgbClr val="99BA00"/>
                </a:solidFill>
                <a:sym typeface="Wingdings" pitchFamily="2" charset="2"/>
              </a:rPr>
              <a:t> Spain</a:t>
            </a:r>
          </a:p>
          <a:p>
            <a:r>
              <a:rPr lang="es-ES_tradnl" sz="1800">
                <a:sym typeface="Wingdings" pitchFamily="2" charset="2"/>
              </a:rPr>
              <a:t>Firm rolling monthly capacity auctions</a:t>
            </a:r>
            <a:endParaRPr lang="es-ES" sz="1800"/>
          </a:p>
        </p:txBody>
      </p:sp>
      <p:pic>
        <p:nvPicPr>
          <p:cNvPr id="9221" name="Picture 6"/>
          <p:cNvPicPr>
            <a:picLocks noChangeAspect="1" noChangeArrowheads="1"/>
          </p:cNvPicPr>
          <p:nvPr/>
        </p:nvPicPr>
        <p:blipFill>
          <a:blip r:embed="rId2" cstate="print"/>
          <a:srcRect/>
          <a:stretch>
            <a:fillRect/>
          </a:stretch>
        </p:blipFill>
        <p:spPr bwMode="auto">
          <a:xfrm>
            <a:off x="250825" y="3232150"/>
            <a:ext cx="8756650" cy="322263"/>
          </a:xfrm>
          <a:prstGeom prst="rect">
            <a:avLst/>
          </a:prstGeom>
          <a:noFill/>
          <a:ln w="9525">
            <a:noFill/>
            <a:miter lim="800000"/>
            <a:headEnd/>
            <a:tailEnd/>
          </a:ln>
        </p:spPr>
      </p:pic>
      <p:sp>
        <p:nvSpPr>
          <p:cNvPr id="9222" name="1 Abrir llave"/>
          <p:cNvSpPr>
            <a:spLocks/>
          </p:cNvSpPr>
          <p:nvPr/>
        </p:nvSpPr>
        <p:spPr bwMode="auto">
          <a:xfrm rot="-5400000">
            <a:off x="5276851" y="133350"/>
            <a:ext cx="144462" cy="7316787"/>
          </a:xfrm>
          <a:prstGeom prst="leftBrace">
            <a:avLst>
              <a:gd name="adj1" fmla="val 8207"/>
              <a:gd name="adj2" fmla="val 50000"/>
            </a:avLst>
          </a:prstGeom>
          <a:noFill/>
          <a:ln w="9525" algn="ctr">
            <a:solidFill>
              <a:schemeClr val="bg1"/>
            </a:solidFill>
            <a:round/>
            <a:headEnd/>
            <a:tailEnd/>
          </a:ln>
        </p:spPr>
        <p:txBody>
          <a:bodyPr lIns="0" tIns="0" rIns="0" bIns="0"/>
          <a:lstStyle/>
          <a:p>
            <a:pPr defTabSz="336550" eaLnBrk="0" hangingPunct="0">
              <a:buClr>
                <a:schemeClr val="tx2"/>
              </a:buClr>
              <a:buSzPct val="100000"/>
              <a:buFont typeface="Times New Roman" pitchFamily="18" charset="0"/>
              <a:buNone/>
            </a:pPr>
            <a:endParaRPr lang="es-ES"/>
          </a:p>
        </p:txBody>
      </p:sp>
      <p:sp>
        <p:nvSpPr>
          <p:cNvPr id="9223" name="2 Flecha derecha"/>
          <p:cNvSpPr>
            <a:spLocks noChangeArrowheads="1"/>
          </p:cNvSpPr>
          <p:nvPr/>
        </p:nvSpPr>
        <p:spPr bwMode="auto">
          <a:xfrm rot="5400000">
            <a:off x="5040313" y="3538538"/>
            <a:ext cx="647700" cy="1441450"/>
          </a:xfrm>
          <a:prstGeom prst="rightArrow">
            <a:avLst>
              <a:gd name="adj1" fmla="val 50000"/>
              <a:gd name="adj2" fmla="val 50000"/>
            </a:avLst>
          </a:prstGeom>
          <a:solidFill>
            <a:srgbClr val="99BA00"/>
          </a:solidFill>
          <a:ln w="9525" algn="ctr">
            <a:noFill/>
            <a:round/>
            <a:headEnd/>
            <a:tailEnd/>
          </a:ln>
        </p:spPr>
        <p:txBody>
          <a:bodyPr lIns="0" tIns="0" rIns="0" bIns="0"/>
          <a:lstStyle/>
          <a:p>
            <a:pPr defTabSz="336550" eaLnBrk="0" hangingPunct="0">
              <a:buClr>
                <a:schemeClr val="tx2"/>
              </a:buClr>
              <a:buSzPct val="100000"/>
              <a:buFont typeface="Times New Roman" pitchFamily="18" charset="0"/>
              <a:buNone/>
            </a:pPr>
            <a:endParaRPr lang="es-ES"/>
          </a:p>
        </p:txBody>
      </p:sp>
      <p:sp>
        <p:nvSpPr>
          <p:cNvPr id="9224" name="3 CuadroTexto"/>
          <p:cNvSpPr txBox="1">
            <a:spLocks noChangeArrowheads="1"/>
          </p:cNvSpPr>
          <p:nvPr/>
        </p:nvSpPr>
        <p:spPr bwMode="auto">
          <a:xfrm>
            <a:off x="4284663" y="4727575"/>
            <a:ext cx="2303462" cy="922338"/>
          </a:xfrm>
          <a:prstGeom prst="rect">
            <a:avLst/>
          </a:prstGeom>
          <a:noFill/>
          <a:ln w="9525">
            <a:noFill/>
            <a:miter lim="800000"/>
            <a:headEnd/>
            <a:tailEnd/>
          </a:ln>
        </p:spPr>
        <p:txBody>
          <a:bodyPr>
            <a:spAutoFit/>
          </a:bodyPr>
          <a:lstStyle/>
          <a:p>
            <a:pPr algn="ctr"/>
            <a:r>
              <a:rPr lang="es-ES_tradnl" sz="1800"/>
              <a:t>35.000 MWh/d in October, May and June each year</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579438" y="260350"/>
            <a:ext cx="8332787" cy="365125"/>
          </a:xfrm>
        </p:spPr>
        <p:txBody>
          <a:bodyPr/>
          <a:lstStyle/>
          <a:p>
            <a:r>
              <a:rPr lang="en-GB" sz="2600" smtClean="0"/>
              <a:t>Annual yearly capacity auctions</a:t>
            </a:r>
          </a:p>
        </p:txBody>
      </p:sp>
      <p:sp>
        <p:nvSpPr>
          <p:cNvPr id="10243" name="4 CuadroTexto"/>
          <p:cNvSpPr txBox="1">
            <a:spLocks noChangeArrowheads="1"/>
          </p:cNvSpPr>
          <p:nvPr/>
        </p:nvSpPr>
        <p:spPr bwMode="auto">
          <a:xfrm>
            <a:off x="571500" y="836613"/>
            <a:ext cx="8248650" cy="646112"/>
          </a:xfrm>
          <a:prstGeom prst="rect">
            <a:avLst/>
          </a:prstGeom>
          <a:noFill/>
          <a:ln w="9525">
            <a:noFill/>
            <a:miter lim="800000"/>
            <a:headEnd/>
            <a:tailEnd/>
          </a:ln>
        </p:spPr>
        <p:txBody>
          <a:bodyPr>
            <a:spAutoFit/>
          </a:bodyPr>
          <a:lstStyle/>
          <a:p>
            <a:r>
              <a:rPr lang="es-ES_tradnl" sz="1800">
                <a:solidFill>
                  <a:srgbClr val="99BA00"/>
                </a:solidFill>
                <a:sym typeface="Wingdings" pitchFamily="2" charset="2"/>
              </a:rPr>
              <a:t>Spain  Portugal</a:t>
            </a:r>
          </a:p>
          <a:p>
            <a:r>
              <a:rPr lang="es-ES_tradnl" sz="1800">
                <a:sym typeface="Wingdings" pitchFamily="2" charset="2"/>
              </a:rPr>
              <a:t>Firm annual yearly capacity auctions</a:t>
            </a:r>
            <a:endParaRPr lang="es-ES" sz="1800"/>
          </a:p>
        </p:txBody>
      </p:sp>
      <p:sp>
        <p:nvSpPr>
          <p:cNvPr id="10244" name="1 Abrir llave"/>
          <p:cNvSpPr>
            <a:spLocks/>
          </p:cNvSpPr>
          <p:nvPr/>
        </p:nvSpPr>
        <p:spPr bwMode="auto">
          <a:xfrm rot="-5400000">
            <a:off x="2411413" y="1846263"/>
            <a:ext cx="288925" cy="2447925"/>
          </a:xfrm>
          <a:prstGeom prst="leftBrace">
            <a:avLst>
              <a:gd name="adj1" fmla="val 8316"/>
              <a:gd name="adj2" fmla="val 50000"/>
            </a:avLst>
          </a:prstGeom>
          <a:noFill/>
          <a:ln w="9525" algn="ctr">
            <a:solidFill>
              <a:schemeClr val="bg1"/>
            </a:solidFill>
            <a:round/>
            <a:headEnd/>
            <a:tailEnd/>
          </a:ln>
        </p:spPr>
        <p:txBody>
          <a:bodyPr lIns="0" tIns="0" rIns="0" bIns="0"/>
          <a:lstStyle/>
          <a:p>
            <a:pPr defTabSz="336550" eaLnBrk="0" hangingPunct="0">
              <a:buClr>
                <a:schemeClr val="tx2"/>
              </a:buClr>
              <a:buSzPct val="100000"/>
              <a:buFont typeface="Times New Roman" pitchFamily="18" charset="0"/>
              <a:buNone/>
            </a:pPr>
            <a:endParaRPr lang="es-ES"/>
          </a:p>
        </p:txBody>
      </p:sp>
      <p:sp>
        <p:nvSpPr>
          <p:cNvPr id="10245" name="2 Flecha derecha"/>
          <p:cNvSpPr>
            <a:spLocks noChangeArrowheads="1"/>
          </p:cNvSpPr>
          <p:nvPr/>
        </p:nvSpPr>
        <p:spPr bwMode="auto">
          <a:xfrm rot="5400000">
            <a:off x="2159000" y="2889250"/>
            <a:ext cx="647700" cy="1441450"/>
          </a:xfrm>
          <a:prstGeom prst="rightArrow">
            <a:avLst>
              <a:gd name="adj1" fmla="val 50000"/>
              <a:gd name="adj2" fmla="val 50000"/>
            </a:avLst>
          </a:prstGeom>
          <a:solidFill>
            <a:srgbClr val="99BA00"/>
          </a:solidFill>
          <a:ln w="9525" algn="ctr">
            <a:noFill/>
            <a:round/>
            <a:headEnd/>
            <a:tailEnd/>
          </a:ln>
        </p:spPr>
        <p:txBody>
          <a:bodyPr lIns="0" tIns="0" rIns="0" bIns="0"/>
          <a:lstStyle/>
          <a:p>
            <a:pPr defTabSz="336550" eaLnBrk="0" hangingPunct="0">
              <a:buClr>
                <a:schemeClr val="tx2"/>
              </a:buClr>
              <a:buSzPct val="100000"/>
              <a:buFont typeface="Times New Roman" pitchFamily="18" charset="0"/>
              <a:buNone/>
            </a:pPr>
            <a:endParaRPr lang="es-ES"/>
          </a:p>
        </p:txBody>
      </p:sp>
      <p:sp>
        <p:nvSpPr>
          <p:cNvPr id="10246" name="3 CuadroTexto"/>
          <p:cNvSpPr txBox="1">
            <a:spLocks noChangeArrowheads="1"/>
          </p:cNvSpPr>
          <p:nvPr/>
        </p:nvSpPr>
        <p:spPr bwMode="auto">
          <a:xfrm>
            <a:off x="1331913" y="4078288"/>
            <a:ext cx="2303462" cy="646112"/>
          </a:xfrm>
          <a:prstGeom prst="rect">
            <a:avLst/>
          </a:prstGeom>
          <a:noFill/>
          <a:ln w="9525">
            <a:noFill/>
            <a:miter lim="800000"/>
            <a:headEnd/>
            <a:tailEnd/>
          </a:ln>
        </p:spPr>
        <p:txBody>
          <a:bodyPr>
            <a:spAutoFit/>
          </a:bodyPr>
          <a:lstStyle/>
          <a:p>
            <a:pPr algn="ctr"/>
            <a:r>
              <a:rPr lang="es-ES_tradnl" sz="1800"/>
              <a:t>40.500 MWh/d from 2014 to 2018</a:t>
            </a:r>
            <a:endParaRPr lang="es-ES" sz="1800"/>
          </a:p>
        </p:txBody>
      </p:sp>
      <p:sp>
        <p:nvSpPr>
          <p:cNvPr id="10247" name="7 Abrir llave"/>
          <p:cNvSpPr>
            <a:spLocks/>
          </p:cNvSpPr>
          <p:nvPr/>
        </p:nvSpPr>
        <p:spPr bwMode="auto">
          <a:xfrm rot="-5400000">
            <a:off x="6299994" y="405607"/>
            <a:ext cx="288925" cy="5329237"/>
          </a:xfrm>
          <a:prstGeom prst="leftBrace">
            <a:avLst>
              <a:gd name="adj1" fmla="val 8369"/>
              <a:gd name="adj2" fmla="val 50000"/>
            </a:avLst>
          </a:prstGeom>
          <a:noFill/>
          <a:ln w="9525" algn="ctr">
            <a:solidFill>
              <a:schemeClr val="bg1"/>
            </a:solidFill>
            <a:round/>
            <a:headEnd/>
            <a:tailEnd/>
          </a:ln>
        </p:spPr>
        <p:txBody>
          <a:bodyPr lIns="0" tIns="0" rIns="0" bIns="0"/>
          <a:lstStyle/>
          <a:p>
            <a:pPr defTabSz="336550" eaLnBrk="0" hangingPunct="0">
              <a:buClr>
                <a:schemeClr val="tx2"/>
              </a:buClr>
              <a:buSzPct val="100000"/>
              <a:buFont typeface="Times New Roman" pitchFamily="18" charset="0"/>
              <a:buNone/>
            </a:pPr>
            <a:endParaRPr lang="es-ES"/>
          </a:p>
        </p:txBody>
      </p:sp>
      <p:sp>
        <p:nvSpPr>
          <p:cNvPr id="10248" name="8 Flecha derecha"/>
          <p:cNvSpPr>
            <a:spLocks noChangeArrowheads="1"/>
          </p:cNvSpPr>
          <p:nvPr/>
        </p:nvSpPr>
        <p:spPr bwMode="auto">
          <a:xfrm rot="5400000">
            <a:off x="6119019" y="2890044"/>
            <a:ext cx="647700" cy="1439862"/>
          </a:xfrm>
          <a:prstGeom prst="rightArrow">
            <a:avLst>
              <a:gd name="adj1" fmla="val 50000"/>
              <a:gd name="adj2" fmla="val 50000"/>
            </a:avLst>
          </a:prstGeom>
          <a:solidFill>
            <a:srgbClr val="99BA00"/>
          </a:solidFill>
          <a:ln w="9525" algn="ctr">
            <a:noFill/>
            <a:round/>
            <a:headEnd/>
            <a:tailEnd/>
          </a:ln>
        </p:spPr>
        <p:txBody>
          <a:bodyPr lIns="0" tIns="0" rIns="0" bIns="0"/>
          <a:lstStyle/>
          <a:p>
            <a:pPr defTabSz="336550" eaLnBrk="0" hangingPunct="0">
              <a:buClr>
                <a:schemeClr val="tx2"/>
              </a:buClr>
              <a:buSzPct val="100000"/>
              <a:buFont typeface="Times New Roman" pitchFamily="18" charset="0"/>
              <a:buNone/>
            </a:pPr>
            <a:endParaRPr lang="es-ES"/>
          </a:p>
        </p:txBody>
      </p:sp>
      <p:sp>
        <p:nvSpPr>
          <p:cNvPr id="10249" name="9 CuadroTexto"/>
          <p:cNvSpPr txBox="1">
            <a:spLocks noChangeArrowheads="1"/>
          </p:cNvSpPr>
          <p:nvPr/>
        </p:nvSpPr>
        <p:spPr bwMode="auto">
          <a:xfrm>
            <a:off x="5291138" y="4076700"/>
            <a:ext cx="2305050" cy="646113"/>
          </a:xfrm>
          <a:prstGeom prst="rect">
            <a:avLst/>
          </a:prstGeom>
          <a:noFill/>
          <a:ln w="9525">
            <a:noFill/>
            <a:miter lim="800000"/>
            <a:headEnd/>
            <a:tailEnd/>
          </a:ln>
        </p:spPr>
        <p:txBody>
          <a:bodyPr>
            <a:spAutoFit/>
          </a:bodyPr>
          <a:lstStyle/>
          <a:p>
            <a:pPr algn="ctr"/>
            <a:r>
              <a:rPr lang="es-ES_tradnl" sz="1800"/>
              <a:t>36.000 MWh/d from 2019 to 2028</a:t>
            </a:r>
            <a:endParaRPr lang="es-ES" sz="1800"/>
          </a:p>
        </p:txBody>
      </p:sp>
      <p:pic>
        <p:nvPicPr>
          <p:cNvPr id="10250" name="Picture 11"/>
          <p:cNvPicPr>
            <a:picLocks noChangeAspect="1" noChangeArrowheads="1"/>
          </p:cNvPicPr>
          <p:nvPr/>
        </p:nvPicPr>
        <p:blipFill>
          <a:blip r:embed="rId2" cstate="print"/>
          <a:srcRect/>
          <a:stretch>
            <a:fillRect/>
          </a:stretch>
        </p:blipFill>
        <p:spPr bwMode="auto">
          <a:xfrm>
            <a:off x="107950" y="1944688"/>
            <a:ext cx="8856663" cy="90963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579438" y="260350"/>
            <a:ext cx="8332787" cy="365125"/>
          </a:xfrm>
        </p:spPr>
        <p:txBody>
          <a:bodyPr/>
          <a:lstStyle/>
          <a:p>
            <a:r>
              <a:rPr lang="en-GB" sz="2600" smtClean="0"/>
              <a:t>Annual quarterly capacity auctions</a:t>
            </a:r>
          </a:p>
        </p:txBody>
      </p:sp>
      <p:sp>
        <p:nvSpPr>
          <p:cNvPr id="11267" name="Text Box 24"/>
          <p:cNvSpPr txBox="1">
            <a:spLocks noChangeArrowheads="1"/>
          </p:cNvSpPr>
          <p:nvPr/>
        </p:nvSpPr>
        <p:spPr bwMode="auto">
          <a:xfrm>
            <a:off x="611188" y="1684338"/>
            <a:ext cx="8281987" cy="646112"/>
          </a:xfrm>
          <a:prstGeom prst="rect">
            <a:avLst/>
          </a:prstGeom>
          <a:noFill/>
          <a:ln w="9525">
            <a:noFill/>
            <a:miter lim="800000"/>
            <a:headEnd/>
            <a:tailEnd/>
          </a:ln>
          <a:effectLst>
            <a:prstShdw prst="shdw17" dist="17961" dir="2700000">
              <a:schemeClr val="bg2"/>
            </a:prstShdw>
          </a:effectLst>
        </p:spPr>
        <p:txBody>
          <a:bodyPr>
            <a:spAutoFit/>
          </a:bodyPr>
          <a:lstStyle/>
          <a:p>
            <a:pPr marL="285750" indent="-285750" algn="just">
              <a:spcBef>
                <a:spcPct val="50000"/>
              </a:spcBef>
              <a:buClr>
                <a:srgbClr val="99BA00"/>
              </a:buClr>
              <a:buFont typeface="Wingdings" pitchFamily="2" charset="2"/>
              <a:buChar char="§"/>
              <a:tabLst>
                <a:tab pos="177800" algn="l"/>
              </a:tabLst>
            </a:pPr>
            <a:r>
              <a:rPr lang="en-US" sz="1800" b="0"/>
              <a:t>For the gas year 2014 (from 1 October 2014 to 20 September 2015) the following quarterly capacity products will be offered:</a:t>
            </a:r>
          </a:p>
        </p:txBody>
      </p:sp>
      <p:sp>
        <p:nvSpPr>
          <p:cNvPr id="11268" name="11 CuadroTexto"/>
          <p:cNvSpPr txBox="1">
            <a:spLocks noChangeArrowheads="1"/>
          </p:cNvSpPr>
          <p:nvPr/>
        </p:nvSpPr>
        <p:spPr bwMode="auto">
          <a:xfrm>
            <a:off x="571500" y="836613"/>
            <a:ext cx="8248650" cy="646112"/>
          </a:xfrm>
          <a:prstGeom prst="rect">
            <a:avLst/>
          </a:prstGeom>
          <a:noFill/>
          <a:ln w="9525">
            <a:noFill/>
            <a:miter lim="800000"/>
            <a:headEnd/>
            <a:tailEnd/>
          </a:ln>
        </p:spPr>
        <p:txBody>
          <a:bodyPr>
            <a:spAutoFit/>
          </a:bodyPr>
          <a:lstStyle/>
          <a:p>
            <a:r>
              <a:rPr lang="es-ES_tradnl" sz="1800">
                <a:solidFill>
                  <a:srgbClr val="99BA00"/>
                </a:solidFill>
                <a:sym typeface="Wingdings" pitchFamily="2" charset="2"/>
              </a:rPr>
              <a:t>Spain  Portugal</a:t>
            </a:r>
          </a:p>
          <a:p>
            <a:r>
              <a:rPr lang="es-ES_tradnl" sz="1800">
                <a:sym typeface="Wingdings" pitchFamily="2" charset="2"/>
              </a:rPr>
              <a:t>Firm annual quarterly capacity auctions</a:t>
            </a:r>
            <a:endParaRPr lang="es-ES" sz="1800"/>
          </a:p>
        </p:txBody>
      </p:sp>
      <p:pic>
        <p:nvPicPr>
          <p:cNvPr id="11269" name="Picture 6"/>
          <p:cNvPicPr>
            <a:picLocks noChangeAspect="1" noChangeArrowheads="1"/>
          </p:cNvPicPr>
          <p:nvPr/>
        </p:nvPicPr>
        <p:blipFill>
          <a:blip r:embed="rId2" cstate="print"/>
          <a:srcRect/>
          <a:stretch>
            <a:fillRect/>
          </a:stretch>
        </p:blipFill>
        <p:spPr bwMode="auto">
          <a:xfrm>
            <a:off x="881063" y="2924175"/>
            <a:ext cx="7362825" cy="9080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Vorlage Power Point">
  <a:themeElements>
    <a:clrScheme name="Vorlage Power Point 1">
      <a:dk1>
        <a:srgbClr val="B2B2B2"/>
      </a:dk1>
      <a:lt1>
        <a:srgbClr val="FFFFFF"/>
      </a:lt1>
      <a:dk2>
        <a:srgbClr val="2A4677"/>
      </a:dk2>
      <a:lt2>
        <a:srgbClr val="C29903"/>
      </a:lt2>
      <a:accent1>
        <a:srgbClr val="793335"/>
      </a:accent1>
      <a:accent2>
        <a:srgbClr val="BDA174"/>
      </a:accent2>
      <a:accent3>
        <a:srgbClr val="ACB0BD"/>
      </a:accent3>
      <a:accent4>
        <a:srgbClr val="DADADA"/>
      </a:accent4>
      <a:accent5>
        <a:srgbClr val="BEADAE"/>
      </a:accent5>
      <a:accent6>
        <a:srgbClr val="AB9168"/>
      </a:accent6>
      <a:hlink>
        <a:srgbClr val="9A5C1B"/>
      </a:hlink>
      <a:folHlink>
        <a:srgbClr val="72722D"/>
      </a:folHlink>
    </a:clrScheme>
    <a:fontScheme name="Vorlage Power 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336550" rtl="0" eaLnBrk="0" fontAlgn="base" latinLnBrk="0" hangingPunct="0">
          <a:lnSpc>
            <a:spcPct val="100000"/>
          </a:lnSpc>
          <a:spcBef>
            <a:spcPct val="0"/>
          </a:spcBef>
          <a:spcAft>
            <a:spcPct val="0"/>
          </a:spcAft>
          <a:buClr>
            <a:schemeClr val="tx2"/>
          </a:buClr>
          <a:buSzPct val="100000"/>
          <a:buFont typeface="Times New Roman" charset="0"/>
          <a:buNone/>
          <a:tabLst/>
          <a:defRPr kumimoji="0" lang="de-AT" sz="24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336550" rtl="0" eaLnBrk="0" fontAlgn="base" latinLnBrk="0" hangingPunct="0">
          <a:lnSpc>
            <a:spcPct val="100000"/>
          </a:lnSpc>
          <a:spcBef>
            <a:spcPct val="0"/>
          </a:spcBef>
          <a:spcAft>
            <a:spcPct val="0"/>
          </a:spcAft>
          <a:buClr>
            <a:schemeClr val="tx2"/>
          </a:buClr>
          <a:buSzPct val="100000"/>
          <a:buFont typeface="Times New Roman" charset="0"/>
          <a:buNone/>
          <a:tabLst/>
          <a:defRPr kumimoji="0" lang="de-AT" sz="2400" b="1" i="0" u="none" strike="noStrike" cap="none" normalizeH="0" baseline="0" smtClean="0">
            <a:ln>
              <a:noFill/>
            </a:ln>
            <a:solidFill>
              <a:schemeClr val="bg1"/>
            </a:solidFill>
            <a:effectLst/>
            <a:latin typeface="Arial" charset="0"/>
          </a:defRPr>
        </a:defPPr>
      </a:lstStyle>
    </a:lnDef>
  </a:objectDefaults>
  <a:extraClrSchemeLst>
    <a:extraClrScheme>
      <a:clrScheme name="Vorlage Power Point 1">
        <a:dk1>
          <a:srgbClr val="B2B2B2"/>
        </a:dk1>
        <a:lt1>
          <a:srgbClr val="FFFFFF"/>
        </a:lt1>
        <a:dk2>
          <a:srgbClr val="2A4677"/>
        </a:dk2>
        <a:lt2>
          <a:srgbClr val="C29903"/>
        </a:lt2>
        <a:accent1>
          <a:srgbClr val="793335"/>
        </a:accent1>
        <a:accent2>
          <a:srgbClr val="BDA174"/>
        </a:accent2>
        <a:accent3>
          <a:srgbClr val="ACB0BD"/>
        </a:accent3>
        <a:accent4>
          <a:srgbClr val="DADADA"/>
        </a:accent4>
        <a:accent5>
          <a:srgbClr val="BEADAE"/>
        </a:accent5>
        <a:accent6>
          <a:srgbClr val="AB9168"/>
        </a:accent6>
        <a:hlink>
          <a:srgbClr val="9A5C1B"/>
        </a:hlink>
        <a:folHlink>
          <a:srgbClr val="72722D"/>
        </a:folHlink>
      </a:clrScheme>
      <a:clrMap bg1="dk2" tx1="lt1" bg2="dk1" tx2="lt2" accent1="accent1" accent2="accent2" accent3="accent3" accent4="accent4" accent5="accent5" accent6="accent6" hlink="hlink" folHlink="folHlink"/>
    </a:extraClrScheme>
    <a:extraClrScheme>
      <a:clrScheme name="Vorlage Power Point 2">
        <a:dk1>
          <a:srgbClr val="000000"/>
        </a:dk1>
        <a:lt1>
          <a:srgbClr val="FFFFFF"/>
        </a:lt1>
        <a:dk2>
          <a:srgbClr val="793335"/>
        </a:dk2>
        <a:lt2>
          <a:srgbClr val="B2B2B2"/>
        </a:lt2>
        <a:accent1>
          <a:srgbClr val="C29903"/>
        </a:accent1>
        <a:accent2>
          <a:srgbClr val="BDA174"/>
        </a:accent2>
        <a:accent3>
          <a:srgbClr val="FFFFFF"/>
        </a:accent3>
        <a:accent4>
          <a:srgbClr val="000000"/>
        </a:accent4>
        <a:accent5>
          <a:srgbClr val="DDCAAA"/>
        </a:accent5>
        <a:accent6>
          <a:srgbClr val="AB9168"/>
        </a:accent6>
        <a:hlink>
          <a:srgbClr val="9A5C1B"/>
        </a:hlink>
        <a:folHlink>
          <a:srgbClr val="72722D"/>
        </a:folHlink>
      </a:clrScheme>
      <a:clrMap bg1="lt1" tx1="dk1" bg2="lt2" tx2="dk2" accent1="accent1" accent2="accent2" accent3="accent3" accent4="accent4" accent5="accent5" accent6="accent6" hlink="hlink" folHlink="folHlink"/>
    </a:extraClrScheme>
    <a:extraClrScheme>
      <a:clrScheme name="Vorlage Power Point 3">
        <a:dk1>
          <a:srgbClr val="000000"/>
        </a:dk1>
        <a:lt1>
          <a:srgbClr val="FFFFFF"/>
        </a:lt1>
        <a:dk2>
          <a:srgbClr val="B2B2B2"/>
        </a:dk2>
        <a:lt2>
          <a:srgbClr val="969696"/>
        </a:lt2>
        <a:accent1>
          <a:srgbClr val="FFFFFF"/>
        </a:accent1>
        <a:accent2>
          <a:srgbClr val="DDDDDD"/>
        </a:accent2>
        <a:accent3>
          <a:srgbClr val="FFFFFF"/>
        </a:accent3>
        <a:accent4>
          <a:srgbClr val="000000"/>
        </a:accent4>
        <a:accent5>
          <a:srgbClr val="FFFFFF"/>
        </a:accent5>
        <a:accent6>
          <a:srgbClr val="C8C8C8"/>
        </a:accent6>
        <a:hlink>
          <a:srgbClr val="C0C0C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Vorlage Power Point">
  <a:themeElements>
    <a:clrScheme name="1_Vorlage Power Point 1">
      <a:dk1>
        <a:srgbClr val="B2B2B2"/>
      </a:dk1>
      <a:lt1>
        <a:srgbClr val="FFFFFF"/>
      </a:lt1>
      <a:dk2>
        <a:srgbClr val="2A4677"/>
      </a:dk2>
      <a:lt2>
        <a:srgbClr val="C29903"/>
      </a:lt2>
      <a:accent1>
        <a:srgbClr val="793335"/>
      </a:accent1>
      <a:accent2>
        <a:srgbClr val="BDA174"/>
      </a:accent2>
      <a:accent3>
        <a:srgbClr val="ACB0BD"/>
      </a:accent3>
      <a:accent4>
        <a:srgbClr val="DADADA"/>
      </a:accent4>
      <a:accent5>
        <a:srgbClr val="BEADAE"/>
      </a:accent5>
      <a:accent6>
        <a:srgbClr val="AB9168"/>
      </a:accent6>
      <a:hlink>
        <a:srgbClr val="9A5C1B"/>
      </a:hlink>
      <a:folHlink>
        <a:srgbClr val="72722D"/>
      </a:folHlink>
    </a:clrScheme>
    <a:fontScheme name="1_Vorlage Power 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Vorlage Power Point 1">
        <a:dk1>
          <a:srgbClr val="B2B2B2"/>
        </a:dk1>
        <a:lt1>
          <a:srgbClr val="FFFFFF"/>
        </a:lt1>
        <a:dk2>
          <a:srgbClr val="2A4677"/>
        </a:dk2>
        <a:lt2>
          <a:srgbClr val="C29903"/>
        </a:lt2>
        <a:accent1>
          <a:srgbClr val="793335"/>
        </a:accent1>
        <a:accent2>
          <a:srgbClr val="BDA174"/>
        </a:accent2>
        <a:accent3>
          <a:srgbClr val="ACB0BD"/>
        </a:accent3>
        <a:accent4>
          <a:srgbClr val="DADADA"/>
        </a:accent4>
        <a:accent5>
          <a:srgbClr val="BEADAE"/>
        </a:accent5>
        <a:accent6>
          <a:srgbClr val="AB9168"/>
        </a:accent6>
        <a:hlink>
          <a:srgbClr val="9A5C1B"/>
        </a:hlink>
        <a:folHlink>
          <a:srgbClr val="72722D"/>
        </a:folHlink>
      </a:clrScheme>
      <a:clrMap bg1="dk2" tx1="lt1" bg2="dk1" tx2="lt2" accent1="accent1" accent2="accent2" accent3="accent3" accent4="accent4" accent5="accent5" accent6="accent6" hlink="hlink" folHlink="folHlink"/>
    </a:extraClrScheme>
    <a:extraClrScheme>
      <a:clrScheme name="1_Vorlage Power Point 2">
        <a:dk1>
          <a:srgbClr val="000000"/>
        </a:dk1>
        <a:lt1>
          <a:srgbClr val="FFFFFF"/>
        </a:lt1>
        <a:dk2>
          <a:srgbClr val="793335"/>
        </a:dk2>
        <a:lt2>
          <a:srgbClr val="B2B2B2"/>
        </a:lt2>
        <a:accent1>
          <a:srgbClr val="C29903"/>
        </a:accent1>
        <a:accent2>
          <a:srgbClr val="BDA174"/>
        </a:accent2>
        <a:accent3>
          <a:srgbClr val="FFFFFF"/>
        </a:accent3>
        <a:accent4>
          <a:srgbClr val="000000"/>
        </a:accent4>
        <a:accent5>
          <a:srgbClr val="DDCAAA"/>
        </a:accent5>
        <a:accent6>
          <a:srgbClr val="AB9168"/>
        </a:accent6>
        <a:hlink>
          <a:srgbClr val="9A5C1B"/>
        </a:hlink>
        <a:folHlink>
          <a:srgbClr val="72722D"/>
        </a:folHlink>
      </a:clrScheme>
      <a:clrMap bg1="lt1" tx1="dk1" bg2="lt2" tx2="dk2" accent1="accent1" accent2="accent2" accent3="accent3" accent4="accent4" accent5="accent5" accent6="accent6" hlink="hlink" folHlink="folHlink"/>
    </a:extraClrScheme>
    <a:extraClrScheme>
      <a:clrScheme name="1_Vorlage Power Point 3">
        <a:dk1>
          <a:srgbClr val="000000"/>
        </a:dk1>
        <a:lt1>
          <a:srgbClr val="FFFFFF"/>
        </a:lt1>
        <a:dk2>
          <a:srgbClr val="B2B2B2"/>
        </a:dk2>
        <a:lt2>
          <a:srgbClr val="969696"/>
        </a:lt2>
        <a:accent1>
          <a:srgbClr val="FFFFFF"/>
        </a:accent1>
        <a:accent2>
          <a:srgbClr val="DDDDDD"/>
        </a:accent2>
        <a:accent3>
          <a:srgbClr val="FFFFFF"/>
        </a:accent3>
        <a:accent4>
          <a:srgbClr val="000000"/>
        </a:accent4>
        <a:accent5>
          <a:srgbClr val="FFFFFF"/>
        </a:accent5>
        <a:accent6>
          <a:srgbClr val="C8C8C8"/>
        </a:accent6>
        <a:hlink>
          <a:srgbClr val="C0C0C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C20E85934C8EB4E901B72A769FA0D2E" ma:contentTypeVersion="21" ma:contentTypeDescription="Create a new document." ma:contentTypeScope="" ma:versionID="dfc8b0a2a02d6f83dcc534d34de5d2a5">
  <xsd:schema xmlns:xsd="http://www.w3.org/2001/XMLSchema" xmlns:xs="http://www.w3.org/2001/XMLSchema" xmlns:p="http://schemas.microsoft.com/office/2006/metadata/properties" xmlns:ns2="985daa2e-53d8-4475-82b8-9c7d25324e34" targetNamespace="http://schemas.microsoft.com/office/2006/metadata/properties" ma:root="true" ma:fieldsID="35efc3e5b9c61b0dc7b50a186a6c1079" ns2:_="">
    <xsd:import namespace="985daa2e-53d8-4475-82b8-9c7d25324e34"/>
    <xsd:element name="properties">
      <xsd:complexType>
        <xsd:sequence>
          <xsd:element name="documentManagement">
            <xsd:complexType>
              <xsd:all>
                <xsd:element ref="ns2:_dlc_DocId" minOccurs="0"/>
                <xsd:element ref="ns2:_dlc_DocIdUrl" minOccurs="0"/>
                <xsd:element ref="ns2:_dlc_DocIdPersistId" minOccurs="0"/>
                <xsd:element ref="ns2:ACER_Abstr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1" nillable="true" ma:displayName="Abstract" ma:description="" ma:internalName="ACER_Abstract">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985daa2e-53d8-4475-82b8-9c7d25324e34">ACER-2015-17127</_dlc_DocId>
    <_dlc_DocIdUrl xmlns="985daa2e-53d8-4475-82b8-9c7d25324e34">
      <Url>http://extranet.acer.europa.eu/en/Gas/Regional_%20Intiatives/South_GRI/24th%20IG%20meeting/_layouts/DocIdRedir.aspx?ID=ACER-2015-17127</Url>
      <Description>ACER-2015-17127</Description>
    </_dlc_DocIdUrl>
    <ACER_Abstract xmlns="985daa2e-53d8-4475-82b8-9c7d25324e34" xsi:nil="true"/>
  </documentManagement>
</p:properties>
</file>

<file path=customXml/itemProps1.xml><?xml version="1.0" encoding="utf-8"?>
<ds:datastoreItem xmlns:ds="http://schemas.openxmlformats.org/officeDocument/2006/customXml" ds:itemID="{76F7159D-E21A-46FA-94D5-B3EF5E2D0026}"/>
</file>

<file path=customXml/itemProps2.xml><?xml version="1.0" encoding="utf-8"?>
<ds:datastoreItem xmlns:ds="http://schemas.openxmlformats.org/officeDocument/2006/customXml" ds:itemID="{53E5F301-D3B3-4AEC-AF87-108717358D28}"/>
</file>

<file path=customXml/itemProps3.xml><?xml version="1.0" encoding="utf-8"?>
<ds:datastoreItem xmlns:ds="http://schemas.openxmlformats.org/officeDocument/2006/customXml" ds:itemID="{4E7C103C-73E5-40CD-AAEF-C886EAD5640E}"/>
</file>

<file path=customXml/itemProps4.xml><?xml version="1.0" encoding="utf-8"?>
<ds:datastoreItem xmlns:ds="http://schemas.openxmlformats.org/officeDocument/2006/customXml" ds:itemID="{C7EDC737-4AF0-43DC-B2BB-04D5F79CCDE9}"/>
</file>

<file path=docProps/app.xml><?xml version="1.0" encoding="utf-8"?>
<Properties xmlns="http://schemas.openxmlformats.org/officeDocument/2006/extended-properties" xmlns:vt="http://schemas.openxmlformats.org/officeDocument/2006/docPropsVTypes">
  <Template/>
  <TotalTime>20013</TotalTime>
  <Words>733</Words>
  <Application>Microsoft Office PowerPoint</Application>
  <PresentationFormat>Presentación en pantalla (4:3)</PresentationFormat>
  <Paragraphs>60</Paragraphs>
  <Slides>13</Slides>
  <Notes>2</Notes>
  <HiddenSlides>0</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13</vt:i4>
      </vt:variant>
    </vt:vector>
  </HeadingPairs>
  <TitlesOfParts>
    <vt:vector size="19" baseType="lpstr">
      <vt:lpstr>Arial</vt:lpstr>
      <vt:lpstr>Symbol</vt:lpstr>
      <vt:lpstr>Times New Roman</vt:lpstr>
      <vt:lpstr>Wingdings</vt:lpstr>
      <vt:lpstr>Vorlage Power Point</vt:lpstr>
      <vt:lpstr>1_Vorlage Power Point</vt:lpstr>
      <vt:lpstr>Diapositiva 1</vt:lpstr>
      <vt:lpstr>Background</vt:lpstr>
      <vt:lpstr>Standard capacity products</vt:lpstr>
      <vt:lpstr>Quotas</vt:lpstr>
      <vt:lpstr>Annual yearly capacity auctions</vt:lpstr>
      <vt:lpstr>Annual quarterly capacity auctions</vt:lpstr>
      <vt:lpstr>Rolling monthly capacity auctions</vt:lpstr>
      <vt:lpstr>Annual yearly capacity auctions</vt:lpstr>
      <vt:lpstr>Annual quarterly capacity auctions</vt:lpstr>
      <vt:lpstr>Annual yearly capacity auctions</vt:lpstr>
      <vt:lpstr>Annual quarterly capacity auctions</vt:lpstr>
      <vt:lpstr>Rolling monthly capacity auctions</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De Vicente Puente, Maria de los Angeles</dc:creator>
  <cp:lastModifiedBy>r1</cp:lastModifiedBy>
  <cp:revision>1304</cp:revision>
  <dcterms:modified xsi:type="dcterms:W3CDTF">2013-09-20T10:27:57Z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0x0101009C20E85934C8EB4E901B72A769FA0D2E</vt:lpwstr>
  </property>
  <property fmtid="{D5CDD505-2E9C-101B-9397-08002B2CF9AE}" pid="3" name="_dlc_DocIdItemGuid">
    <vt:lpwstr>ac27fe4f-ff6d-48d6-99e4-c1e17a4425b6</vt:lpwstr>
  </property>
</Properties>
</file>